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465" r:id="rId2"/>
    <p:sldId id="656" r:id="rId3"/>
    <p:sldId id="516" r:id="rId4"/>
    <p:sldId id="664" r:id="rId5"/>
    <p:sldId id="521" r:id="rId6"/>
    <p:sldId id="522" r:id="rId7"/>
    <p:sldId id="670" r:id="rId8"/>
    <p:sldId id="671" r:id="rId9"/>
    <p:sldId id="672" r:id="rId10"/>
    <p:sldId id="673" r:id="rId11"/>
    <p:sldId id="674" r:id="rId12"/>
    <p:sldId id="675" r:id="rId13"/>
    <p:sldId id="665" r:id="rId14"/>
    <p:sldId id="528" r:id="rId15"/>
    <p:sldId id="666" r:id="rId16"/>
    <p:sldId id="676" r:id="rId17"/>
    <p:sldId id="677" r:id="rId18"/>
    <p:sldId id="678" r:id="rId19"/>
    <p:sldId id="525" r:id="rId20"/>
    <p:sldId id="679" r:id="rId21"/>
    <p:sldId id="680" r:id="rId22"/>
    <p:sldId id="681" r:id="rId23"/>
    <p:sldId id="682" r:id="rId24"/>
    <p:sldId id="683" r:id="rId25"/>
    <p:sldId id="667" r:id="rId26"/>
    <p:sldId id="566" r:id="rId27"/>
    <p:sldId id="685" r:id="rId28"/>
    <p:sldId id="686" r:id="rId29"/>
    <p:sldId id="687" r:id="rId30"/>
    <p:sldId id="688" r:id="rId31"/>
    <p:sldId id="668" r:id="rId32"/>
    <p:sldId id="493" r:id="rId33"/>
    <p:sldId id="504" r:id="rId34"/>
    <p:sldId id="579" r:id="rId35"/>
    <p:sldId id="462" r:id="rId36"/>
    <p:sldId id="505" r:id="rId37"/>
    <p:sldId id="508" r:id="rId38"/>
    <p:sldId id="507" r:id="rId39"/>
    <p:sldId id="619" r:id="rId40"/>
    <p:sldId id="580" r:id="rId41"/>
    <p:sldId id="5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4">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00FF"/>
    <a:srgbClr val="BE0909"/>
    <a:srgbClr val="A50021"/>
    <a:srgbClr val="FFFFFF"/>
    <a:srgbClr val="F7F7F7"/>
    <a:srgbClr val="3333CC"/>
    <a:srgbClr val="A31515"/>
    <a:srgbClr val="0056BC"/>
    <a:srgbClr val="C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4898" autoAdjust="0"/>
  </p:normalViewPr>
  <p:slideViewPr>
    <p:cSldViewPr snapToGrid="0">
      <p:cViewPr varScale="1">
        <p:scale>
          <a:sx n="60" d="100"/>
          <a:sy n="60" d="100"/>
        </p:scale>
        <p:origin x="384" y="78"/>
      </p:cViewPr>
      <p:guideLst>
        <p:guide orient="horz" pos="2244"/>
        <p:guide pos="3841"/>
      </p:guideLst>
    </p:cSldViewPr>
  </p:slideViewPr>
  <p:outlineViewPr>
    <p:cViewPr>
      <p:scale>
        <a:sx n="33" d="100"/>
        <a:sy n="33" d="100"/>
      </p:scale>
      <p:origin x="0" y="-3245"/>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8EE71060-7622-4D5E-B111-19C16964DD86}" type="slidenum">
              <a:rPr lang="en-US" altLang="zh-CN"/>
              <a:t>‹#›</a:t>
            </a:fld>
            <a:endParaRPr lang="en-US" altLang="zh-CN"/>
          </a:p>
        </p:txBody>
      </p:sp>
    </p:spTree>
    <p:extLst>
      <p:ext uri="{BB962C8B-B14F-4D97-AF65-F5344CB8AC3E}">
        <p14:creationId xmlns:p14="http://schemas.microsoft.com/office/powerpoint/2010/main" val="37331097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9431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888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E71060-7622-4D5E-B111-19C16964DD86}" type="slidenum">
              <a:rPr lang="en-US" altLang="zh-CN" smtClean="0"/>
              <a:t>33</a:t>
            </a:fld>
            <a:endParaRPr lang="en-US" altLang="zh-CN"/>
          </a:p>
        </p:txBody>
      </p:sp>
    </p:spTree>
    <p:extLst>
      <p:ext uri="{BB962C8B-B14F-4D97-AF65-F5344CB8AC3E}">
        <p14:creationId xmlns:p14="http://schemas.microsoft.com/office/powerpoint/2010/main" val="1475015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E71060-7622-4D5E-B111-19C16964DD86}" type="slidenum">
              <a:rPr lang="en-US" altLang="zh-CN" smtClean="0"/>
              <a:t>34</a:t>
            </a:fld>
            <a:endParaRPr lang="en-US" altLang="zh-CN"/>
          </a:p>
        </p:txBody>
      </p:sp>
    </p:spTree>
    <p:extLst>
      <p:ext uri="{BB962C8B-B14F-4D97-AF65-F5344CB8AC3E}">
        <p14:creationId xmlns:p14="http://schemas.microsoft.com/office/powerpoint/2010/main" val="29256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EE71060-7622-4D5E-B111-19C16964DD86}" type="slidenum">
              <a:rPr lang="en-US" altLang="zh-CN" smtClean="0"/>
              <a:t>35</a:t>
            </a:fld>
            <a:endParaRPr lang="en-US" altLang="zh-CN"/>
          </a:p>
        </p:txBody>
      </p:sp>
    </p:spTree>
    <p:extLst>
      <p:ext uri="{BB962C8B-B14F-4D97-AF65-F5344CB8AC3E}">
        <p14:creationId xmlns:p14="http://schemas.microsoft.com/office/powerpoint/2010/main" val="377598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9"/>
          <p:cNvSpPr>
            <a:spLocks noChangeArrowheads="1"/>
          </p:cNvSpPr>
          <p:nvPr userDrawn="1"/>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8" name="Rectangle 10"/>
          <p:cNvSpPr>
            <a:spLocks noChangeArrowheads="1"/>
          </p:cNvSpPr>
          <p:nvPr userDrawn="1"/>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2400"/>
          </a:p>
        </p:txBody>
      </p:sp>
      <p:sp>
        <p:nvSpPr>
          <p:cNvPr id="9" name="Text Box 11"/>
          <p:cNvSpPr txBox="1">
            <a:spLocks noChangeArrowheads="1"/>
          </p:cNvSpPr>
          <p:nvPr userDrawn="1"/>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t>‹#›</a:t>
            </a:fld>
            <a:endParaRPr lang="en-US" altLang="zh-CN" sz="1000" b="1" dirty="0">
              <a:solidFill>
                <a:schemeClr val="bg1"/>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r>
              <a:rPr sz="3600" b="1" dirty="0" err="1">
                <a:latin typeface="微软雅黑" panose="020B0503020204020204" pitchFamily="34" charset="-122"/>
                <a:ea typeface="微软雅黑" panose="020B0503020204020204" pitchFamily="34" charset="-122"/>
              </a:rPr>
              <a:t>常见CNN网络</a:t>
            </a:r>
            <a:r>
              <a:rPr lang="zh-CN" altLang="en-US" sz="3600" b="1" dirty="0">
                <a:latin typeface="微软雅黑" panose="020B0503020204020204" pitchFamily="34" charset="-122"/>
                <a:ea typeface="微软雅黑" panose="020B0503020204020204" pitchFamily="34" charset="-122"/>
              </a:rPr>
              <a:t>及深度学习平台</a:t>
            </a:r>
            <a:endParaRPr sz="3600" b="1" dirty="0">
              <a:latin typeface="微软雅黑" panose="020B0503020204020204" pitchFamily="34" charset="-122"/>
              <a:ea typeface="微软雅黑" panose="020B0503020204020204" pitchFamily="34" charset="-122"/>
            </a:endParaRPr>
          </a:p>
        </p:txBody>
      </p:sp>
      <p:sp>
        <p:nvSpPr>
          <p:cNvPr id="5123" name="Text Box 3"/>
          <p:cNvSpPr txBox="1">
            <a:spLocks noChangeArrowheads="1"/>
          </p:cNvSpPr>
          <p:nvPr/>
        </p:nvSpPr>
        <p:spPr bwMode="auto">
          <a:xfrm>
            <a:off x="1478871" y="1967684"/>
            <a:ext cx="3190297" cy="115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lvl="0">
              <a:lnSpc>
                <a:spcPct val="130000"/>
              </a:lnSpc>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a:t>
            </a:r>
            <a:r>
              <a:rPr lang="zh-CN" altLang="en-US" sz="2800" b="1" dirty="0">
                <a:solidFill>
                  <a:srgbClr val="C00000"/>
                </a:solidFill>
                <a:latin typeface="微软雅黑" panose="020B0503020204020204" pitchFamily="34" charset="-122"/>
              </a:rPr>
              <a:t>常见</a:t>
            </a:r>
            <a:r>
              <a:rPr lang="en-US" altLang="zh-CN" sz="2800" b="1" dirty="0">
                <a:solidFill>
                  <a:srgbClr val="C00000"/>
                </a:solidFill>
                <a:latin typeface="微软雅黑" panose="020B0503020204020204" pitchFamily="34" charset="-122"/>
              </a:rPr>
              <a:t>CNN</a:t>
            </a:r>
            <a:r>
              <a:rPr lang="zh-CN" altLang="en-US" sz="2800" b="1" dirty="0">
                <a:solidFill>
                  <a:srgbClr val="C00000"/>
                </a:solidFill>
                <a:latin typeface="微软雅黑" panose="020B0503020204020204" pitchFamily="34" charset="-122"/>
              </a:rPr>
              <a:t>网络</a:t>
            </a:r>
            <a:endParaRPr kumimoji="0" lang="en-US" altLang="zh-CN"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lvl="0">
              <a:lnSpc>
                <a:spcPct val="130000"/>
              </a:lnSpc>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二、</a:t>
            </a:r>
            <a:r>
              <a:rPr lang="zh-CN" altLang="en-US" sz="2800" b="1" dirty="0">
                <a:latin typeface="微软雅黑" panose="020B0503020204020204" pitchFamily="34" charset="-122"/>
              </a:rPr>
              <a:t>深度学习平台</a:t>
            </a:r>
            <a:endParaRPr lang="en-US" altLang="zh-CN"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sp>
        <p:nvSpPr>
          <p:cNvPr id="3" name="矩形 2"/>
          <p:cNvSpPr/>
          <p:nvPr/>
        </p:nvSpPr>
        <p:spPr>
          <a:xfrm>
            <a:off x="4030345" y="2087880"/>
            <a:ext cx="1056005" cy="254508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a:stCxn id="3" idx="1"/>
          </p:cNvCxnSpPr>
          <p:nvPr/>
        </p:nvCxnSpPr>
        <p:spPr>
          <a:xfrm flipH="1" flipV="1">
            <a:off x="1511935" y="2294890"/>
            <a:ext cx="2518410" cy="106553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cxnSp>
        <p:nvCxnSpPr>
          <p:cNvPr id="8" name="直接箭头连接符 7"/>
          <p:cNvCxnSpPr>
            <a:stCxn id="10" idx="0"/>
          </p:cNvCxnSpPr>
          <p:nvPr/>
        </p:nvCxnSpPr>
        <p:spPr>
          <a:xfrm flipH="1" flipV="1">
            <a:off x="4669790" y="4629785"/>
            <a:ext cx="2798445" cy="87820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0" idx="0"/>
          </p:cNvCxnSpPr>
          <p:nvPr/>
        </p:nvCxnSpPr>
        <p:spPr>
          <a:xfrm flipH="1" flipV="1">
            <a:off x="5928995" y="4329430"/>
            <a:ext cx="1539240" cy="117856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30215" y="5507990"/>
            <a:ext cx="3876040" cy="583565"/>
          </a:xfrm>
          <a:prstGeom prst="rect">
            <a:avLst/>
          </a:prstGeom>
          <a:noFill/>
        </p:spPr>
        <p:txBody>
          <a:bodyPr wrap="none" rtlCol="0" anchor="t">
            <a:spAutoFit/>
          </a:bodyPr>
          <a:lstStyle/>
          <a:p>
            <a:pPr algn="just"/>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CONV1</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CONV2</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CONV4</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CONV5</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endPar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endParaRPr>
          </a:p>
          <a:p>
            <a:pPr algn="just"/>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只与同一</a:t>
            </a:r>
            <a:r>
              <a:rPr lang="en-US" alt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GPU</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上的特征图进行连接</a:t>
            </a:r>
          </a:p>
        </p:txBody>
      </p:sp>
      <p:cxnSp>
        <p:nvCxnSpPr>
          <p:cNvPr id="11" name="直接箭头连接符 10"/>
          <p:cNvCxnSpPr>
            <a:stCxn id="10" idx="0"/>
          </p:cNvCxnSpPr>
          <p:nvPr/>
        </p:nvCxnSpPr>
        <p:spPr>
          <a:xfrm flipV="1">
            <a:off x="7468235" y="4116070"/>
            <a:ext cx="892175" cy="139192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0"/>
          </p:cNvCxnSpPr>
          <p:nvPr/>
        </p:nvCxnSpPr>
        <p:spPr>
          <a:xfrm flipV="1">
            <a:off x="7468235" y="4106545"/>
            <a:ext cx="1909445" cy="140144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cxnSp>
        <p:nvCxnSpPr>
          <p:cNvPr id="8" name="直接箭头连接符 7"/>
          <p:cNvCxnSpPr>
            <a:stCxn id="10" idx="0"/>
          </p:cNvCxnSpPr>
          <p:nvPr/>
        </p:nvCxnSpPr>
        <p:spPr>
          <a:xfrm flipH="1" flipV="1">
            <a:off x="7362825" y="4029075"/>
            <a:ext cx="1880870" cy="147891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0" idx="0"/>
          </p:cNvCxnSpPr>
          <p:nvPr/>
        </p:nvCxnSpPr>
        <p:spPr>
          <a:xfrm flipV="1">
            <a:off x="9243695" y="4213225"/>
            <a:ext cx="957580" cy="129476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211378" y="5507990"/>
            <a:ext cx="4064635" cy="583565"/>
          </a:xfrm>
          <a:prstGeom prst="rect">
            <a:avLst/>
          </a:prstGeom>
          <a:noFill/>
        </p:spPr>
        <p:txBody>
          <a:bodyPr wrap="none" rtlCol="0" anchor="t">
            <a:spAutoFit/>
          </a:bodyPr>
          <a:lstStyle/>
          <a:p>
            <a:pPr algn="just"/>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CONV</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3</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FC1</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FC2</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FC3</a:t>
            </a:r>
            <a:r>
              <a:rPr 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endPar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endParaRPr>
          </a:p>
          <a:p>
            <a:pPr algn="just"/>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与前层的所有特征图进行连接，跨</a:t>
            </a:r>
            <a:r>
              <a:rPr lang="en-US" altLang="zh-CN"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GPU</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通信</a:t>
            </a:r>
          </a:p>
        </p:txBody>
      </p:sp>
      <p:cxnSp>
        <p:nvCxnSpPr>
          <p:cNvPr id="11" name="直接箭头连接符 10"/>
          <p:cNvCxnSpPr>
            <a:stCxn id="10" idx="0"/>
          </p:cNvCxnSpPr>
          <p:nvPr/>
        </p:nvCxnSpPr>
        <p:spPr>
          <a:xfrm flipV="1">
            <a:off x="9243695" y="4154805"/>
            <a:ext cx="1412240" cy="135318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0"/>
          </p:cNvCxnSpPr>
          <p:nvPr/>
        </p:nvCxnSpPr>
        <p:spPr>
          <a:xfrm flipV="1">
            <a:off x="9243695" y="4029075"/>
            <a:ext cx="2014220" cy="147891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2" name="右箭头 1"/>
          <p:cNvSpPr/>
          <p:nvPr/>
        </p:nvSpPr>
        <p:spPr>
          <a:xfrm rot="4260000">
            <a:off x="4448175" y="3529330"/>
            <a:ext cx="716280" cy="12827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
        <p:nvSpPr>
          <p:cNvPr id="8" name="矩形 7"/>
          <p:cNvSpPr/>
          <p:nvPr/>
        </p:nvSpPr>
        <p:spPr>
          <a:xfrm>
            <a:off x="4628515" y="3971290"/>
            <a:ext cx="772160" cy="195834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78580" y="2727960"/>
            <a:ext cx="1856105" cy="521970"/>
          </a:xfrm>
          <a:prstGeom prst="rect">
            <a:avLst/>
          </a:prstGeom>
          <a:noFill/>
        </p:spPr>
        <p:txBody>
          <a:bodyPr wrap="square" rtlCol="0" anchor="t">
            <a:spAutoFit/>
          </a:bodyPr>
          <a:lstStyle/>
          <a:p>
            <a:pPr algn="ctr"/>
            <a:r>
              <a:rPr lang="en-US" sz="1400" b="1" dirty="0">
                <a:solidFill>
                  <a:srgbClr val="C00000"/>
                </a:solidFill>
                <a:latin typeface="微软雅黑" panose="020B0503020204020204" pitchFamily="34" charset="-122"/>
                <a:ea typeface="微软雅黑" panose="020B0503020204020204" pitchFamily="34" charset="-122"/>
                <a:sym typeface="+mn-ea"/>
              </a:rPr>
              <a:t>在AlexNet的基础上改进了超参数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ZFNet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2013</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3" name="Text Box 5"/>
          <p:cNvSpPr txBox="1">
            <a:spLocks noChangeArrowheads="1"/>
          </p:cNvSpPr>
          <p:nvPr/>
        </p:nvSpPr>
        <p:spPr bwMode="auto">
          <a:xfrm>
            <a:off x="723900" y="2173605"/>
            <a:ext cx="10744835" cy="105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altLang="zh-CN" sz="1600" dirty="0">
                <a:solidFill>
                  <a:srgbClr val="000000"/>
                </a:solidFill>
                <a:latin typeface="微软雅黑" panose="020B0503020204020204" pitchFamily="34" charset="-122"/>
                <a:ea typeface="微软雅黑" panose="020B0503020204020204" pitchFamily="34" charset="-122"/>
              </a:rPr>
              <a:t>ZFNet</a:t>
            </a:r>
            <a:r>
              <a:rPr lang="zh-CN" altLang="en-US" sz="1600" dirty="0">
                <a:solidFill>
                  <a:srgbClr val="000000"/>
                </a:solidFill>
                <a:latin typeface="微软雅黑" panose="020B0503020204020204" pitchFamily="34" charset="-122"/>
                <a:ea typeface="微软雅黑" panose="020B0503020204020204" pitchFamily="34" charset="-122"/>
              </a:rPr>
              <a:t>是</a:t>
            </a:r>
            <a:r>
              <a:rPr lang="en-US" altLang="zh-CN" sz="1600" dirty="0">
                <a:solidFill>
                  <a:srgbClr val="000000"/>
                </a:solidFill>
                <a:latin typeface="微软雅黑" panose="020B0503020204020204" pitchFamily="34" charset="-122"/>
                <a:ea typeface="微软雅黑" panose="020B0503020204020204" pitchFamily="34" charset="-122"/>
              </a:rPr>
              <a:t>2013</a:t>
            </a:r>
            <a:r>
              <a:rPr lang="zh-CN" altLang="en-US" sz="1600" dirty="0">
                <a:solidFill>
                  <a:srgbClr val="000000"/>
                </a:solidFill>
                <a:latin typeface="微软雅黑" panose="020B0503020204020204" pitchFamily="34" charset="-122"/>
                <a:ea typeface="微软雅黑" panose="020B0503020204020204" pitchFamily="34" charset="-122"/>
              </a:rPr>
              <a:t>年</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ILSVRC</a:t>
            </a:r>
            <a:r>
              <a:rPr lang="zh-CN" altLang="en-US" sz="1600" dirty="0">
                <a:solidFill>
                  <a:srgbClr val="000000"/>
                </a:solidFill>
                <a:latin typeface="微软雅黑" panose="020B0503020204020204" pitchFamily="34" charset="-122"/>
                <a:ea typeface="微软雅黑" panose="020B0503020204020204" pitchFamily="34" charset="-122"/>
              </a:rPr>
              <a:t>分类任务的冠军，</a:t>
            </a:r>
            <a:r>
              <a:rPr lang="en-US" altLang="zh-CN" sz="1600" dirty="0">
                <a:solidFill>
                  <a:srgbClr val="000000"/>
                </a:solidFill>
                <a:latin typeface="微软雅黑" panose="020B0503020204020204" pitchFamily="34" charset="-122"/>
                <a:ea typeface="微软雅黑" panose="020B0503020204020204" pitchFamily="34" charset="-122"/>
              </a:rPr>
              <a:t>在AlexNet的基础上</a:t>
            </a:r>
            <a:r>
              <a:rPr lang="zh-CN" altLang="en-US" sz="1600" dirty="0">
                <a:solidFill>
                  <a:srgbClr val="000000"/>
                </a:solidFill>
                <a:latin typeface="微软雅黑" panose="020B0503020204020204" pitchFamily="34" charset="-122"/>
                <a:ea typeface="微软雅黑" panose="020B0503020204020204" pitchFamily="34" charset="-122"/>
              </a:rPr>
              <a:t>进行了调整。</a:t>
            </a:r>
            <a:endParaRPr lang="zh-CN" altLang="en-US" sz="1600" dirty="0">
              <a:latin typeface="微软雅黑" panose="020B0503020204020204" pitchFamily="34" charset="-122"/>
              <a:ea typeface="微软雅黑" panose="020B0503020204020204" pitchFamily="34" charset="-122"/>
            </a:endParaRP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Conv1</a:t>
            </a:r>
            <a:r>
              <a:rPr lang="zh-CN" altLang="en-US" sz="1600" dirty="0">
                <a:latin typeface="微软雅黑" panose="020B0503020204020204" pitchFamily="34" charset="-122"/>
                <a:ea typeface="微软雅黑" panose="020B0503020204020204" pitchFamily="34" charset="-122"/>
              </a:rPr>
              <a:t>的卷积核大小由</a:t>
            </a:r>
            <a:r>
              <a:rPr lang="en-US" altLang="zh-CN" sz="1600" dirty="0">
                <a:latin typeface="微软雅黑" panose="020B0503020204020204" pitchFamily="34" charset="-122"/>
                <a:ea typeface="微软雅黑" panose="020B0503020204020204" pitchFamily="34" charset="-122"/>
              </a:rPr>
              <a:t>11*11</a:t>
            </a:r>
            <a:r>
              <a:rPr lang="zh-CN" altLang="en-US" sz="1600" dirty="0">
                <a:latin typeface="微软雅黑" panose="020B0503020204020204" pitchFamily="34" charset="-122"/>
                <a:ea typeface="微软雅黑" panose="020B0503020204020204" pitchFamily="34" charset="-122"/>
              </a:rPr>
              <a:t>改为7</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rPr>
              <a:t>7，步长由</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改为2</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通过更小的卷积核和更小的步长，能够提取更多的信息，确保网络提取出来的信息更有效</a:t>
            </a:r>
          </a:p>
        </p:txBody>
      </p:sp>
      <p:pic>
        <p:nvPicPr>
          <p:cNvPr id="4" name="图片 3"/>
          <p:cNvPicPr>
            <a:picLocks noChangeAspect="1"/>
          </p:cNvPicPr>
          <p:nvPr/>
        </p:nvPicPr>
        <p:blipFill>
          <a:blip r:embed="rId2"/>
          <a:stretch>
            <a:fillRect/>
          </a:stretch>
        </p:blipFill>
        <p:spPr>
          <a:xfrm>
            <a:off x="2092325" y="3558540"/>
            <a:ext cx="8008620" cy="19278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2" name="右箭头 1"/>
          <p:cNvSpPr/>
          <p:nvPr/>
        </p:nvSpPr>
        <p:spPr>
          <a:xfrm rot="4260000">
            <a:off x="5668645" y="3476625"/>
            <a:ext cx="716280" cy="128270"/>
          </a:xfrm>
          <a:prstGeom prst="rightArrow">
            <a:avLst/>
          </a:prstGeom>
          <a:solidFill>
            <a:srgbClr val="BE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
        <p:nvSpPr>
          <p:cNvPr id="8" name="矩形 7"/>
          <p:cNvSpPr/>
          <p:nvPr/>
        </p:nvSpPr>
        <p:spPr>
          <a:xfrm>
            <a:off x="5400675" y="3971290"/>
            <a:ext cx="1686560" cy="195834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320348" y="2874010"/>
            <a:ext cx="1249680" cy="306705"/>
          </a:xfrm>
          <a:prstGeom prst="rect">
            <a:avLst/>
          </a:prstGeom>
          <a:noFill/>
        </p:spPr>
        <p:txBody>
          <a:bodyPr wrap="none" rtlCol="0" anchor="t">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sym typeface="+mn-ea"/>
              </a:rPr>
              <a:t>网络层数更深</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 VGGNet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grpSp>
        <p:nvGrpSpPr>
          <p:cNvPr id="2" name="object 3"/>
          <p:cNvGrpSpPr/>
          <p:nvPr/>
        </p:nvGrpSpPr>
        <p:grpSpPr>
          <a:xfrm>
            <a:off x="9202091" y="2611928"/>
            <a:ext cx="853440" cy="3478529"/>
            <a:chOff x="6511596" y="573578"/>
            <a:chExt cx="853440" cy="3478529"/>
          </a:xfrm>
        </p:grpSpPr>
        <p:sp>
          <p:nvSpPr>
            <p:cNvPr id="5" name="object 4"/>
            <p:cNvSpPr/>
            <p:nvPr/>
          </p:nvSpPr>
          <p:spPr>
            <a:xfrm>
              <a:off x="6521121" y="3296698"/>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 name="object 5"/>
            <p:cNvSpPr/>
            <p:nvPr/>
          </p:nvSpPr>
          <p:spPr>
            <a:xfrm>
              <a:off x="6521121" y="3296698"/>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 name="object 6"/>
            <p:cNvSpPr/>
            <p:nvPr/>
          </p:nvSpPr>
          <p:spPr>
            <a:xfrm>
              <a:off x="6667200" y="3321313"/>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3"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9" name="object 7"/>
            <p:cNvSpPr/>
            <p:nvPr/>
          </p:nvSpPr>
          <p:spPr>
            <a:xfrm>
              <a:off x="6521121" y="3455872"/>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0" name="object 8"/>
            <p:cNvSpPr/>
            <p:nvPr/>
          </p:nvSpPr>
          <p:spPr>
            <a:xfrm>
              <a:off x="6521121" y="3455872"/>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1" name="object 9"/>
            <p:cNvSpPr/>
            <p:nvPr/>
          </p:nvSpPr>
          <p:spPr>
            <a:xfrm>
              <a:off x="6859114" y="3479892"/>
              <a:ext cx="155674" cy="64740"/>
            </a:xfrm>
            <a:prstGeom prst="rect">
              <a:avLst/>
            </a:prstGeom>
            <a:blipFill>
              <a:blip r:embed="rId2" cstate="print"/>
              <a:stretch>
                <a:fillRect/>
              </a:stretch>
            </a:blipFill>
          </p:spPr>
          <p:txBody>
            <a:bodyPr wrap="square" lIns="0" tIns="0" rIns="0" bIns="0" rtlCol="0"/>
            <a:lstStyle/>
            <a:p>
              <a:endParaRPr/>
            </a:p>
          </p:txBody>
        </p:sp>
        <p:sp>
          <p:nvSpPr>
            <p:cNvPr id="12" name="object 10"/>
            <p:cNvSpPr/>
            <p:nvPr/>
          </p:nvSpPr>
          <p:spPr>
            <a:xfrm>
              <a:off x="6521121" y="3615047"/>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13" name="object 11"/>
            <p:cNvSpPr/>
            <p:nvPr/>
          </p:nvSpPr>
          <p:spPr>
            <a:xfrm>
              <a:off x="6521121" y="3615047"/>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14" name="object 12"/>
            <p:cNvSpPr/>
            <p:nvPr/>
          </p:nvSpPr>
          <p:spPr>
            <a:xfrm>
              <a:off x="6691907" y="3639661"/>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5" name="object 13"/>
            <p:cNvSpPr/>
            <p:nvPr/>
          </p:nvSpPr>
          <p:spPr>
            <a:xfrm>
              <a:off x="6521121" y="3774221"/>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16" name="object 14"/>
            <p:cNvSpPr/>
            <p:nvPr/>
          </p:nvSpPr>
          <p:spPr>
            <a:xfrm>
              <a:off x="6521121" y="3774221"/>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17" name="object 15"/>
            <p:cNvSpPr/>
            <p:nvPr/>
          </p:nvSpPr>
          <p:spPr>
            <a:xfrm>
              <a:off x="6691907" y="3798835"/>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8" name="object 16"/>
            <p:cNvSpPr/>
            <p:nvPr/>
          </p:nvSpPr>
          <p:spPr>
            <a:xfrm>
              <a:off x="6521121" y="3933395"/>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19" name="object 17"/>
            <p:cNvSpPr/>
            <p:nvPr/>
          </p:nvSpPr>
          <p:spPr>
            <a:xfrm>
              <a:off x="6521121" y="3933395"/>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20" name="object 18"/>
            <p:cNvSpPr/>
            <p:nvPr/>
          </p:nvSpPr>
          <p:spPr>
            <a:xfrm>
              <a:off x="6847065" y="3957414"/>
              <a:ext cx="182872" cy="80367"/>
            </a:xfrm>
            <a:prstGeom prst="rect">
              <a:avLst/>
            </a:prstGeom>
            <a:blipFill>
              <a:blip r:embed="rId3" cstate="print"/>
              <a:stretch>
                <a:fillRect/>
              </a:stretch>
            </a:blipFill>
          </p:spPr>
          <p:txBody>
            <a:bodyPr wrap="square" lIns="0" tIns="0" rIns="0" bIns="0" rtlCol="0"/>
            <a:lstStyle/>
            <a:p>
              <a:endParaRPr/>
            </a:p>
          </p:txBody>
        </p:sp>
        <p:sp>
          <p:nvSpPr>
            <p:cNvPr id="21" name="object 19"/>
            <p:cNvSpPr/>
            <p:nvPr/>
          </p:nvSpPr>
          <p:spPr>
            <a:xfrm>
              <a:off x="6521121" y="3137524"/>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22" name="object 20"/>
            <p:cNvSpPr/>
            <p:nvPr/>
          </p:nvSpPr>
          <p:spPr>
            <a:xfrm>
              <a:off x="6521121" y="3137524"/>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23" name="object 21"/>
            <p:cNvSpPr/>
            <p:nvPr/>
          </p:nvSpPr>
          <p:spPr>
            <a:xfrm>
              <a:off x="6667200" y="3162138"/>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3"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24" name="object 22"/>
            <p:cNvSpPr/>
            <p:nvPr/>
          </p:nvSpPr>
          <p:spPr>
            <a:xfrm>
              <a:off x="6521121" y="29783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25" name="object 23"/>
            <p:cNvSpPr/>
            <p:nvPr/>
          </p:nvSpPr>
          <p:spPr>
            <a:xfrm>
              <a:off x="6521121" y="29783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26" name="object 24"/>
            <p:cNvSpPr/>
            <p:nvPr/>
          </p:nvSpPr>
          <p:spPr>
            <a:xfrm>
              <a:off x="6859114" y="3002369"/>
              <a:ext cx="155674" cy="64740"/>
            </a:xfrm>
            <a:prstGeom prst="rect">
              <a:avLst/>
            </a:prstGeom>
            <a:blipFill>
              <a:blip r:embed="rId4" cstate="print"/>
              <a:stretch>
                <a:fillRect/>
              </a:stretch>
            </a:blipFill>
          </p:spPr>
          <p:txBody>
            <a:bodyPr wrap="square" lIns="0" tIns="0" rIns="0" bIns="0" rtlCol="0"/>
            <a:lstStyle/>
            <a:p>
              <a:endParaRPr/>
            </a:p>
          </p:txBody>
        </p:sp>
        <p:sp>
          <p:nvSpPr>
            <p:cNvPr id="27" name="object 25"/>
            <p:cNvSpPr/>
            <p:nvPr/>
          </p:nvSpPr>
          <p:spPr>
            <a:xfrm>
              <a:off x="6521121" y="2819176"/>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28" name="object 26"/>
            <p:cNvSpPr/>
            <p:nvPr/>
          </p:nvSpPr>
          <p:spPr>
            <a:xfrm>
              <a:off x="6521121" y="2819176"/>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29" name="object 27"/>
            <p:cNvSpPr/>
            <p:nvPr/>
          </p:nvSpPr>
          <p:spPr>
            <a:xfrm>
              <a:off x="6667200" y="2843790"/>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6"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30" name="object 28"/>
            <p:cNvSpPr/>
            <p:nvPr/>
          </p:nvSpPr>
          <p:spPr>
            <a:xfrm>
              <a:off x="6521121" y="266000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31" name="object 29"/>
            <p:cNvSpPr/>
            <p:nvPr/>
          </p:nvSpPr>
          <p:spPr>
            <a:xfrm>
              <a:off x="6521121" y="266000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32" name="object 30"/>
            <p:cNvSpPr/>
            <p:nvPr/>
          </p:nvSpPr>
          <p:spPr>
            <a:xfrm>
              <a:off x="6667200" y="2684616"/>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6"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33" name="object 31"/>
            <p:cNvSpPr/>
            <p:nvPr/>
          </p:nvSpPr>
          <p:spPr>
            <a:xfrm>
              <a:off x="6521121" y="250082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34" name="object 32"/>
            <p:cNvSpPr/>
            <p:nvPr/>
          </p:nvSpPr>
          <p:spPr>
            <a:xfrm>
              <a:off x="6521121" y="250082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35" name="object 33"/>
            <p:cNvSpPr/>
            <p:nvPr/>
          </p:nvSpPr>
          <p:spPr>
            <a:xfrm>
              <a:off x="6859114" y="2524846"/>
              <a:ext cx="155674" cy="64740"/>
            </a:xfrm>
            <a:prstGeom prst="rect">
              <a:avLst/>
            </a:prstGeom>
            <a:blipFill>
              <a:blip r:embed="rId4" cstate="print"/>
              <a:stretch>
                <a:fillRect/>
              </a:stretch>
            </a:blipFill>
          </p:spPr>
          <p:txBody>
            <a:bodyPr wrap="square" lIns="0" tIns="0" rIns="0" bIns="0" rtlCol="0"/>
            <a:lstStyle/>
            <a:p>
              <a:endParaRPr/>
            </a:p>
          </p:txBody>
        </p:sp>
        <p:sp>
          <p:nvSpPr>
            <p:cNvPr id="36" name="object 34"/>
            <p:cNvSpPr/>
            <p:nvPr/>
          </p:nvSpPr>
          <p:spPr>
            <a:xfrm>
              <a:off x="6521120" y="2174849"/>
              <a:ext cx="831215" cy="276225"/>
            </a:xfrm>
            <a:custGeom>
              <a:avLst/>
              <a:gdLst/>
              <a:ahLst/>
              <a:cxnLst/>
              <a:rect l="l" t="t" r="r" b="b"/>
              <a:pathLst>
                <a:path w="831215" h="276225">
                  <a:moveTo>
                    <a:pt x="830681" y="166814"/>
                  </a:moveTo>
                  <a:lnTo>
                    <a:pt x="0" y="166814"/>
                  </a:lnTo>
                  <a:lnTo>
                    <a:pt x="0" y="275742"/>
                  </a:lnTo>
                  <a:lnTo>
                    <a:pt x="830681" y="275742"/>
                  </a:lnTo>
                  <a:lnTo>
                    <a:pt x="830681" y="166814"/>
                  </a:lnTo>
                  <a:close/>
                </a:path>
                <a:path w="831215" h="276225">
                  <a:moveTo>
                    <a:pt x="830681" y="0"/>
                  </a:moveTo>
                  <a:lnTo>
                    <a:pt x="0" y="0"/>
                  </a:lnTo>
                  <a:lnTo>
                    <a:pt x="0" y="108927"/>
                  </a:lnTo>
                  <a:lnTo>
                    <a:pt x="830681" y="108927"/>
                  </a:lnTo>
                  <a:lnTo>
                    <a:pt x="830681" y="0"/>
                  </a:lnTo>
                  <a:close/>
                </a:path>
              </a:pathLst>
            </a:custGeom>
            <a:solidFill>
              <a:srgbClr val="FCE4CD"/>
            </a:solidFill>
          </p:spPr>
          <p:txBody>
            <a:bodyPr wrap="square" lIns="0" tIns="0" rIns="0" bIns="0" rtlCol="0"/>
            <a:lstStyle/>
            <a:p>
              <a:endParaRPr/>
            </a:p>
          </p:txBody>
        </p:sp>
        <p:sp>
          <p:nvSpPr>
            <p:cNvPr id="37" name="object 35"/>
            <p:cNvSpPr/>
            <p:nvPr/>
          </p:nvSpPr>
          <p:spPr>
            <a:xfrm>
              <a:off x="6521121" y="2174845"/>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38" name="object 36"/>
            <p:cNvSpPr/>
            <p:nvPr/>
          </p:nvSpPr>
          <p:spPr>
            <a:xfrm>
              <a:off x="6667200" y="2199459"/>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39" name="object 37"/>
            <p:cNvSpPr/>
            <p:nvPr/>
          </p:nvSpPr>
          <p:spPr>
            <a:xfrm>
              <a:off x="6521121" y="201567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0" name="object 38"/>
            <p:cNvSpPr/>
            <p:nvPr/>
          </p:nvSpPr>
          <p:spPr>
            <a:xfrm>
              <a:off x="6521121" y="201567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41" name="object 39"/>
            <p:cNvSpPr/>
            <p:nvPr/>
          </p:nvSpPr>
          <p:spPr>
            <a:xfrm>
              <a:off x="6667200" y="2040285"/>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42" name="object 40"/>
            <p:cNvSpPr/>
            <p:nvPr/>
          </p:nvSpPr>
          <p:spPr>
            <a:xfrm>
              <a:off x="6521121" y="18577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43" name="object 41"/>
            <p:cNvSpPr/>
            <p:nvPr/>
          </p:nvSpPr>
          <p:spPr>
            <a:xfrm>
              <a:off x="6521121" y="18577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44" name="object 42"/>
            <p:cNvSpPr/>
            <p:nvPr/>
          </p:nvSpPr>
          <p:spPr>
            <a:xfrm>
              <a:off x="6859114" y="1881769"/>
              <a:ext cx="155674" cy="64740"/>
            </a:xfrm>
            <a:prstGeom prst="rect">
              <a:avLst/>
            </a:prstGeom>
            <a:blipFill>
              <a:blip r:embed="rId4" cstate="print"/>
              <a:stretch>
                <a:fillRect/>
              </a:stretch>
            </a:blipFill>
          </p:spPr>
          <p:txBody>
            <a:bodyPr wrap="square" lIns="0" tIns="0" rIns="0" bIns="0" rtlCol="0"/>
            <a:lstStyle/>
            <a:p>
              <a:endParaRPr/>
            </a:p>
          </p:txBody>
        </p:sp>
        <p:sp>
          <p:nvSpPr>
            <p:cNvPr id="45" name="object 43"/>
            <p:cNvSpPr/>
            <p:nvPr/>
          </p:nvSpPr>
          <p:spPr>
            <a:xfrm>
              <a:off x="6521121" y="1538148"/>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6" name="object 44"/>
            <p:cNvSpPr/>
            <p:nvPr/>
          </p:nvSpPr>
          <p:spPr>
            <a:xfrm>
              <a:off x="6521121" y="1538148"/>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47" name="object 45"/>
            <p:cNvSpPr/>
            <p:nvPr/>
          </p:nvSpPr>
          <p:spPr>
            <a:xfrm>
              <a:off x="6667200" y="1562762"/>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48" name="object 46"/>
            <p:cNvSpPr/>
            <p:nvPr/>
          </p:nvSpPr>
          <p:spPr>
            <a:xfrm>
              <a:off x="6521121" y="1378974"/>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9" name="object 47"/>
            <p:cNvSpPr/>
            <p:nvPr/>
          </p:nvSpPr>
          <p:spPr>
            <a:xfrm>
              <a:off x="6521121" y="1378974"/>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50" name="object 48"/>
            <p:cNvSpPr/>
            <p:nvPr/>
          </p:nvSpPr>
          <p:spPr>
            <a:xfrm>
              <a:off x="6667200" y="1403588"/>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5">
                  <a:moveTo>
                    <a:pt x="74793" y="34379"/>
                  </a:moveTo>
                  <a:lnTo>
                    <a:pt x="68266"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8"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51" name="object 49"/>
            <p:cNvSpPr/>
            <p:nvPr/>
          </p:nvSpPr>
          <p:spPr>
            <a:xfrm>
              <a:off x="6521121" y="121980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52" name="object 50"/>
            <p:cNvSpPr/>
            <p:nvPr/>
          </p:nvSpPr>
          <p:spPr>
            <a:xfrm>
              <a:off x="6521121" y="121980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53" name="object 51"/>
            <p:cNvSpPr/>
            <p:nvPr/>
          </p:nvSpPr>
          <p:spPr>
            <a:xfrm>
              <a:off x="6859114" y="1243819"/>
              <a:ext cx="155674" cy="64740"/>
            </a:xfrm>
            <a:prstGeom prst="rect">
              <a:avLst/>
            </a:prstGeom>
            <a:blipFill>
              <a:blip r:embed="rId4" cstate="print"/>
              <a:stretch>
                <a:fillRect/>
              </a:stretch>
            </a:blipFill>
          </p:spPr>
          <p:txBody>
            <a:bodyPr wrap="square" lIns="0" tIns="0" rIns="0" bIns="0" rtlCol="0"/>
            <a:lstStyle/>
            <a:p>
              <a:endParaRPr/>
            </a:p>
          </p:txBody>
        </p:sp>
        <p:sp>
          <p:nvSpPr>
            <p:cNvPr id="54" name="object 52"/>
            <p:cNvSpPr/>
            <p:nvPr/>
          </p:nvSpPr>
          <p:spPr>
            <a:xfrm>
              <a:off x="6521121" y="90145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55" name="object 53"/>
            <p:cNvSpPr/>
            <p:nvPr/>
          </p:nvSpPr>
          <p:spPr>
            <a:xfrm>
              <a:off x="6521121" y="90145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56" name="object 54"/>
            <p:cNvSpPr/>
            <p:nvPr/>
          </p:nvSpPr>
          <p:spPr>
            <a:xfrm>
              <a:off x="6776554" y="924131"/>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100"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57" name="object 55"/>
            <p:cNvSpPr/>
            <p:nvPr/>
          </p:nvSpPr>
          <p:spPr>
            <a:xfrm>
              <a:off x="6521121" y="74227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58" name="object 56"/>
            <p:cNvSpPr/>
            <p:nvPr/>
          </p:nvSpPr>
          <p:spPr>
            <a:xfrm>
              <a:off x="6521121" y="74227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59" name="object 57"/>
            <p:cNvSpPr/>
            <p:nvPr/>
          </p:nvSpPr>
          <p:spPr>
            <a:xfrm>
              <a:off x="6776554" y="764957"/>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sp>
          <p:nvSpPr>
            <p:cNvPr id="60" name="object 58"/>
            <p:cNvSpPr/>
            <p:nvPr/>
          </p:nvSpPr>
          <p:spPr>
            <a:xfrm>
              <a:off x="6521121" y="583103"/>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4CCCC"/>
            </a:solidFill>
          </p:spPr>
          <p:txBody>
            <a:bodyPr wrap="square" lIns="0" tIns="0" rIns="0" bIns="0" rtlCol="0"/>
            <a:lstStyle/>
            <a:p>
              <a:endParaRPr/>
            </a:p>
          </p:txBody>
        </p:sp>
        <p:sp>
          <p:nvSpPr>
            <p:cNvPr id="61" name="object 59"/>
            <p:cNvSpPr/>
            <p:nvPr/>
          </p:nvSpPr>
          <p:spPr>
            <a:xfrm>
              <a:off x="6521121" y="583103"/>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0000"/>
              </a:solidFill>
            </a:ln>
          </p:spPr>
          <p:txBody>
            <a:bodyPr wrap="square" lIns="0" tIns="0" rIns="0" bIns="0" rtlCol="0"/>
            <a:lstStyle/>
            <a:p>
              <a:endParaRPr/>
            </a:p>
          </p:txBody>
        </p:sp>
        <p:sp>
          <p:nvSpPr>
            <p:cNvPr id="62" name="object 60"/>
            <p:cNvSpPr/>
            <p:nvPr/>
          </p:nvSpPr>
          <p:spPr>
            <a:xfrm>
              <a:off x="6780828" y="605783"/>
              <a:ext cx="314960" cy="66675"/>
            </a:xfrm>
            <a:custGeom>
              <a:avLst/>
              <a:gdLst/>
              <a:ahLst/>
              <a:cxnLst/>
              <a:rect l="l" t="t" r="r" b="b"/>
              <a:pathLst>
                <a:path w="314959"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59"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59"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59"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59"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59"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59" h="66675">
                  <a:moveTo>
                    <a:pt x="139535" y="18901"/>
                  </a:moveTo>
                  <a:lnTo>
                    <a:pt x="133879" y="18901"/>
                  </a:lnTo>
                  <a:lnTo>
                    <a:pt x="133879" y="5060"/>
                  </a:lnTo>
                  <a:lnTo>
                    <a:pt x="139535" y="5060"/>
                  </a:lnTo>
                  <a:lnTo>
                    <a:pt x="139535" y="18901"/>
                  </a:lnTo>
                  <a:close/>
                </a:path>
                <a:path w="314959" h="66675">
                  <a:moveTo>
                    <a:pt x="126364" y="6548"/>
                  </a:moveTo>
                  <a:lnTo>
                    <a:pt x="125669" y="6350"/>
                  </a:lnTo>
                  <a:lnTo>
                    <a:pt x="124925" y="6201"/>
                  </a:lnTo>
                  <a:lnTo>
                    <a:pt x="123338" y="6002"/>
                  </a:lnTo>
                  <a:lnTo>
                    <a:pt x="122743" y="5953"/>
                  </a:lnTo>
                  <a:lnTo>
                    <a:pt x="126364" y="5953"/>
                  </a:lnTo>
                  <a:lnTo>
                    <a:pt x="126364" y="6548"/>
                  </a:lnTo>
                  <a:close/>
                </a:path>
                <a:path w="314959" h="66675">
                  <a:moveTo>
                    <a:pt x="125173" y="23663"/>
                  </a:moveTo>
                  <a:lnTo>
                    <a:pt x="102700" y="23663"/>
                  </a:lnTo>
                  <a:lnTo>
                    <a:pt x="102700" y="18901"/>
                  </a:lnTo>
                  <a:lnTo>
                    <a:pt x="125173" y="18901"/>
                  </a:lnTo>
                  <a:lnTo>
                    <a:pt x="125173" y="23663"/>
                  </a:lnTo>
                  <a:close/>
                </a:path>
                <a:path w="314959" h="66675">
                  <a:moveTo>
                    <a:pt x="148762" y="23663"/>
                  </a:moveTo>
                  <a:lnTo>
                    <a:pt x="125843" y="23663"/>
                  </a:lnTo>
                  <a:lnTo>
                    <a:pt x="125843" y="18901"/>
                  </a:lnTo>
                  <a:lnTo>
                    <a:pt x="148762" y="18901"/>
                  </a:lnTo>
                  <a:lnTo>
                    <a:pt x="148762" y="23663"/>
                  </a:lnTo>
                  <a:close/>
                </a:path>
                <a:path w="314959" h="66675">
                  <a:moveTo>
                    <a:pt x="116244" y="64740"/>
                  </a:moveTo>
                  <a:lnTo>
                    <a:pt x="110588" y="64740"/>
                  </a:lnTo>
                  <a:lnTo>
                    <a:pt x="110588" y="23663"/>
                  </a:lnTo>
                  <a:lnTo>
                    <a:pt x="116244" y="23663"/>
                  </a:lnTo>
                  <a:lnTo>
                    <a:pt x="116244" y="64740"/>
                  </a:lnTo>
                  <a:close/>
                </a:path>
                <a:path w="314959"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59" h="66675">
                  <a:moveTo>
                    <a:pt x="148762" y="60573"/>
                  </a:moveTo>
                  <a:lnTo>
                    <a:pt x="146232" y="60573"/>
                  </a:lnTo>
                  <a:lnTo>
                    <a:pt x="148762" y="60275"/>
                  </a:lnTo>
                  <a:lnTo>
                    <a:pt x="148762" y="60573"/>
                  </a:lnTo>
                  <a:close/>
                </a:path>
                <a:path w="314959"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59"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59"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59"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59"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59"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59"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59"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59"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59" h="66675">
                  <a:moveTo>
                    <a:pt x="270795" y="59977"/>
                  </a:moveTo>
                  <a:lnTo>
                    <a:pt x="270051" y="59977"/>
                  </a:lnTo>
                  <a:lnTo>
                    <a:pt x="270596" y="59779"/>
                  </a:lnTo>
                  <a:lnTo>
                    <a:pt x="270795" y="59680"/>
                  </a:lnTo>
                  <a:lnTo>
                    <a:pt x="270795" y="59977"/>
                  </a:lnTo>
                  <a:close/>
                </a:path>
                <a:path w="314959"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59" h="66675">
                  <a:moveTo>
                    <a:pt x="299776" y="36314"/>
                  </a:moveTo>
                  <a:lnTo>
                    <a:pt x="293248" y="36314"/>
                  </a:lnTo>
                  <a:lnTo>
                    <a:pt x="306048" y="18901"/>
                  </a:lnTo>
                  <a:lnTo>
                    <a:pt x="313043" y="18901"/>
                  </a:lnTo>
                  <a:lnTo>
                    <a:pt x="299776" y="36314"/>
                  </a:lnTo>
                  <a:close/>
                </a:path>
                <a:path w="314959"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63" name="object 61"/>
            <p:cNvSpPr/>
            <p:nvPr/>
          </p:nvSpPr>
          <p:spPr>
            <a:xfrm>
              <a:off x="6521121" y="1060626"/>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64" name="object 62"/>
            <p:cNvSpPr/>
            <p:nvPr/>
          </p:nvSpPr>
          <p:spPr>
            <a:xfrm>
              <a:off x="6521121" y="1060626"/>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65" name="object 63"/>
            <p:cNvSpPr/>
            <p:nvPr/>
          </p:nvSpPr>
          <p:spPr>
            <a:xfrm>
              <a:off x="6776554" y="1083305"/>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100"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66" name="object 64"/>
            <p:cNvSpPr/>
            <p:nvPr/>
          </p:nvSpPr>
          <p:spPr>
            <a:xfrm>
              <a:off x="6524496" y="1697332"/>
              <a:ext cx="831215" cy="109220"/>
            </a:xfrm>
            <a:custGeom>
              <a:avLst/>
              <a:gdLst/>
              <a:ahLst/>
              <a:cxnLst/>
              <a:rect l="l" t="t" r="r" b="b"/>
              <a:pathLst>
                <a:path w="831215" h="109219">
                  <a:moveTo>
                    <a:pt x="830690" y="108926"/>
                  </a:moveTo>
                  <a:lnTo>
                    <a:pt x="0" y="108926"/>
                  </a:lnTo>
                  <a:lnTo>
                    <a:pt x="0" y="0"/>
                  </a:lnTo>
                  <a:lnTo>
                    <a:pt x="830690" y="0"/>
                  </a:lnTo>
                  <a:lnTo>
                    <a:pt x="830690" y="108926"/>
                  </a:lnTo>
                  <a:close/>
                </a:path>
              </a:pathLst>
            </a:custGeom>
            <a:solidFill>
              <a:srgbClr val="FCE4CD"/>
            </a:solidFill>
          </p:spPr>
          <p:txBody>
            <a:bodyPr wrap="square" lIns="0" tIns="0" rIns="0" bIns="0" rtlCol="0"/>
            <a:lstStyle/>
            <a:p>
              <a:endParaRPr/>
            </a:p>
          </p:txBody>
        </p:sp>
        <p:sp>
          <p:nvSpPr>
            <p:cNvPr id="67" name="object 65"/>
            <p:cNvSpPr/>
            <p:nvPr/>
          </p:nvSpPr>
          <p:spPr>
            <a:xfrm>
              <a:off x="6524496" y="1697332"/>
              <a:ext cx="831215" cy="109220"/>
            </a:xfrm>
            <a:custGeom>
              <a:avLst/>
              <a:gdLst/>
              <a:ahLst/>
              <a:cxnLst/>
              <a:rect l="l" t="t" r="r" b="b"/>
              <a:pathLst>
                <a:path w="831215" h="109219">
                  <a:moveTo>
                    <a:pt x="0" y="0"/>
                  </a:moveTo>
                  <a:lnTo>
                    <a:pt x="830690" y="0"/>
                  </a:lnTo>
                  <a:lnTo>
                    <a:pt x="830690" y="108926"/>
                  </a:lnTo>
                  <a:lnTo>
                    <a:pt x="0" y="108926"/>
                  </a:lnTo>
                  <a:lnTo>
                    <a:pt x="0" y="0"/>
                  </a:lnTo>
                  <a:close/>
                </a:path>
              </a:pathLst>
            </a:custGeom>
            <a:ln w="19049">
              <a:solidFill>
                <a:srgbClr val="FF9900"/>
              </a:solidFill>
            </a:ln>
          </p:spPr>
          <p:txBody>
            <a:bodyPr wrap="square" lIns="0" tIns="0" rIns="0" bIns="0" rtlCol="0"/>
            <a:lstStyle/>
            <a:p>
              <a:endParaRPr/>
            </a:p>
          </p:txBody>
        </p:sp>
        <p:sp>
          <p:nvSpPr>
            <p:cNvPr id="68" name="object 66"/>
            <p:cNvSpPr/>
            <p:nvPr/>
          </p:nvSpPr>
          <p:spPr>
            <a:xfrm>
              <a:off x="6670575" y="1721946"/>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69" name="object 67"/>
            <p:cNvSpPr/>
            <p:nvPr/>
          </p:nvSpPr>
          <p:spPr>
            <a:xfrm>
              <a:off x="6521121" y="2341653"/>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70" name="object 68"/>
            <p:cNvSpPr/>
            <p:nvPr/>
          </p:nvSpPr>
          <p:spPr>
            <a:xfrm>
              <a:off x="6667200" y="236626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grpSp>
      <p:grpSp>
        <p:nvGrpSpPr>
          <p:cNvPr id="71" name="object 69"/>
          <p:cNvGrpSpPr/>
          <p:nvPr/>
        </p:nvGrpSpPr>
        <p:grpSpPr>
          <a:xfrm>
            <a:off x="7625091" y="4050865"/>
            <a:ext cx="853440" cy="2039620"/>
            <a:chOff x="4934596" y="2012515"/>
            <a:chExt cx="853440" cy="2039620"/>
          </a:xfrm>
        </p:grpSpPr>
        <p:sp>
          <p:nvSpPr>
            <p:cNvPr id="72" name="object 70"/>
            <p:cNvSpPr/>
            <p:nvPr/>
          </p:nvSpPr>
          <p:spPr>
            <a:xfrm>
              <a:off x="4947521" y="3296698"/>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3" name="object 71"/>
            <p:cNvSpPr/>
            <p:nvPr/>
          </p:nvSpPr>
          <p:spPr>
            <a:xfrm>
              <a:off x="4947521" y="3296698"/>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74" name="object 72"/>
            <p:cNvSpPr/>
            <p:nvPr/>
          </p:nvSpPr>
          <p:spPr>
            <a:xfrm>
              <a:off x="5093600" y="3321312"/>
              <a:ext cx="537845" cy="75565"/>
            </a:xfrm>
            <a:custGeom>
              <a:avLst/>
              <a:gdLst/>
              <a:ahLst/>
              <a:cxnLst/>
              <a:rect l="l" t="t" r="r" b="b"/>
              <a:pathLst>
                <a:path w="53784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784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784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784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7845" h="75564">
                  <a:moveTo>
                    <a:pt x="74793" y="34379"/>
                  </a:moveTo>
                  <a:lnTo>
                    <a:pt x="68266" y="34379"/>
                  </a:lnTo>
                  <a:lnTo>
                    <a:pt x="81065" y="16966"/>
                  </a:lnTo>
                  <a:lnTo>
                    <a:pt x="88060" y="16966"/>
                  </a:lnTo>
                  <a:lnTo>
                    <a:pt x="74793" y="34379"/>
                  </a:lnTo>
                  <a:close/>
                </a:path>
                <a:path w="537845" h="75564">
                  <a:moveTo>
                    <a:pt x="89399" y="62805"/>
                  </a:moveTo>
                  <a:lnTo>
                    <a:pt x="82255" y="62805"/>
                  </a:lnTo>
                  <a:lnTo>
                    <a:pt x="67819" y="43606"/>
                  </a:lnTo>
                  <a:lnTo>
                    <a:pt x="74970" y="43606"/>
                  </a:lnTo>
                  <a:lnTo>
                    <a:pt x="89399" y="62805"/>
                  </a:lnTo>
                  <a:close/>
                </a:path>
                <a:path w="53784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784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784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784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784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784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784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784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784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784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784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7845" h="75564">
                  <a:moveTo>
                    <a:pt x="330585" y="62805"/>
                  </a:moveTo>
                  <a:lnTo>
                    <a:pt x="324632" y="62805"/>
                  </a:lnTo>
                  <a:lnTo>
                    <a:pt x="306922" y="16966"/>
                  </a:lnTo>
                  <a:lnTo>
                    <a:pt x="313172" y="16966"/>
                  </a:lnTo>
                  <a:lnTo>
                    <a:pt x="327609" y="57150"/>
                  </a:lnTo>
                  <a:lnTo>
                    <a:pt x="332697" y="57150"/>
                  </a:lnTo>
                  <a:lnTo>
                    <a:pt x="330585" y="62805"/>
                  </a:lnTo>
                  <a:close/>
                </a:path>
                <a:path w="537845" h="75564">
                  <a:moveTo>
                    <a:pt x="332697" y="57150"/>
                  </a:moveTo>
                  <a:lnTo>
                    <a:pt x="327758" y="57150"/>
                  </a:lnTo>
                  <a:lnTo>
                    <a:pt x="341896" y="16966"/>
                  </a:lnTo>
                  <a:lnTo>
                    <a:pt x="347700" y="16966"/>
                  </a:lnTo>
                  <a:lnTo>
                    <a:pt x="332697" y="57150"/>
                  </a:lnTo>
                  <a:close/>
                </a:path>
                <a:path w="53784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7845" h="75564">
                  <a:moveTo>
                    <a:pt x="402841" y="20538"/>
                  </a:moveTo>
                  <a:lnTo>
                    <a:pt x="397185" y="20538"/>
                  </a:lnTo>
                  <a:lnTo>
                    <a:pt x="397284" y="14386"/>
                  </a:lnTo>
                  <a:lnTo>
                    <a:pt x="399170" y="9425"/>
                  </a:lnTo>
                  <a:lnTo>
                    <a:pt x="406512" y="1885"/>
                  </a:lnTo>
                  <a:lnTo>
                    <a:pt x="411175" y="0"/>
                  </a:lnTo>
                  <a:lnTo>
                    <a:pt x="422287" y="0"/>
                  </a:lnTo>
                  <a:lnTo>
                    <a:pt x="426852" y="1389"/>
                  </a:lnTo>
                  <a:lnTo>
                    <a:pt x="431331" y="4762"/>
                  </a:lnTo>
                  <a:lnTo>
                    <a:pt x="412713" y="4762"/>
                  </a:lnTo>
                  <a:lnTo>
                    <a:pt x="409290" y="6101"/>
                  </a:lnTo>
                  <a:lnTo>
                    <a:pt x="404130" y="11459"/>
                  </a:lnTo>
                  <a:lnTo>
                    <a:pt x="402841" y="15230"/>
                  </a:lnTo>
                  <a:lnTo>
                    <a:pt x="402841" y="20538"/>
                  </a:lnTo>
                  <a:close/>
                </a:path>
                <a:path w="537845" h="75564">
                  <a:moveTo>
                    <a:pt x="431798" y="59382"/>
                  </a:moveTo>
                  <a:lnTo>
                    <a:pt x="421444" y="59382"/>
                  </a:lnTo>
                  <a:lnTo>
                    <a:pt x="425214" y="58092"/>
                  </a:lnTo>
                  <a:lnTo>
                    <a:pt x="431366" y="52933"/>
                  </a:lnTo>
                  <a:lnTo>
                    <a:pt x="432904" y="49658"/>
                  </a:lnTo>
                  <a:lnTo>
                    <a:pt x="432904" y="41622"/>
                  </a:lnTo>
                  <a:lnTo>
                    <a:pt x="431564" y="38447"/>
                  </a:lnTo>
                  <a:lnTo>
                    <a:pt x="428885" y="36165"/>
                  </a:lnTo>
                  <a:lnTo>
                    <a:pt x="426207" y="33783"/>
                  </a:lnTo>
                  <a:lnTo>
                    <a:pt x="422535" y="32593"/>
                  </a:lnTo>
                  <a:lnTo>
                    <a:pt x="413259" y="32593"/>
                  </a:lnTo>
                  <a:lnTo>
                    <a:pt x="413259" y="27830"/>
                  </a:lnTo>
                  <a:lnTo>
                    <a:pt x="421543" y="27830"/>
                  </a:lnTo>
                  <a:lnTo>
                    <a:pt x="424421" y="26838"/>
                  </a:lnTo>
                  <a:lnTo>
                    <a:pt x="429282" y="22770"/>
                  </a:lnTo>
                  <a:lnTo>
                    <a:pt x="430523" y="19992"/>
                  </a:lnTo>
                  <a:lnTo>
                    <a:pt x="430523" y="12749"/>
                  </a:lnTo>
                  <a:lnTo>
                    <a:pt x="429282" y="9872"/>
                  </a:lnTo>
                  <a:lnTo>
                    <a:pt x="426802" y="7887"/>
                  </a:lnTo>
                  <a:lnTo>
                    <a:pt x="424321" y="5804"/>
                  </a:lnTo>
                  <a:lnTo>
                    <a:pt x="421047" y="4762"/>
                  </a:lnTo>
                  <a:lnTo>
                    <a:pt x="431331" y="4762"/>
                  </a:lnTo>
                  <a:lnTo>
                    <a:pt x="434293" y="6945"/>
                  </a:lnTo>
                  <a:lnTo>
                    <a:pt x="436178" y="10864"/>
                  </a:lnTo>
                  <a:lnTo>
                    <a:pt x="436178" y="19298"/>
                  </a:lnTo>
                  <a:lnTo>
                    <a:pt x="435236" y="22224"/>
                  </a:lnTo>
                  <a:lnTo>
                    <a:pt x="431564" y="27086"/>
                  </a:lnTo>
                  <a:lnTo>
                    <a:pt x="429034" y="28723"/>
                  </a:lnTo>
                  <a:lnTo>
                    <a:pt x="425760" y="29616"/>
                  </a:lnTo>
                  <a:lnTo>
                    <a:pt x="425760" y="29765"/>
                  </a:lnTo>
                  <a:lnTo>
                    <a:pt x="430027" y="30559"/>
                  </a:lnTo>
                  <a:lnTo>
                    <a:pt x="433202" y="32345"/>
                  </a:lnTo>
                  <a:lnTo>
                    <a:pt x="437369" y="37901"/>
                  </a:lnTo>
                  <a:lnTo>
                    <a:pt x="438410" y="41274"/>
                  </a:lnTo>
                  <a:lnTo>
                    <a:pt x="438410" y="50899"/>
                  </a:lnTo>
                  <a:lnTo>
                    <a:pt x="436377" y="55463"/>
                  </a:lnTo>
                  <a:lnTo>
                    <a:pt x="431798" y="59382"/>
                  </a:lnTo>
                  <a:close/>
                </a:path>
                <a:path w="537845" h="75564">
                  <a:moveTo>
                    <a:pt x="423230" y="64144"/>
                  </a:moveTo>
                  <a:lnTo>
                    <a:pt x="410828" y="64144"/>
                  </a:lnTo>
                  <a:lnTo>
                    <a:pt x="405718" y="62408"/>
                  </a:lnTo>
                  <a:lnTo>
                    <a:pt x="401650" y="58935"/>
                  </a:lnTo>
                  <a:lnTo>
                    <a:pt x="397681" y="55364"/>
                  </a:lnTo>
                  <a:lnTo>
                    <a:pt x="395859" y="50899"/>
                  </a:lnTo>
                  <a:lnTo>
                    <a:pt x="395746" y="43209"/>
                  </a:lnTo>
                  <a:lnTo>
                    <a:pt x="395846" y="43011"/>
                  </a:lnTo>
                  <a:lnTo>
                    <a:pt x="401501" y="43011"/>
                  </a:lnTo>
                  <a:lnTo>
                    <a:pt x="401501" y="48766"/>
                  </a:lnTo>
                  <a:lnTo>
                    <a:pt x="402890" y="52437"/>
                  </a:lnTo>
                  <a:lnTo>
                    <a:pt x="408446" y="57993"/>
                  </a:lnTo>
                  <a:lnTo>
                    <a:pt x="412217" y="59382"/>
                  </a:lnTo>
                  <a:lnTo>
                    <a:pt x="431798" y="59382"/>
                  </a:lnTo>
                  <a:lnTo>
                    <a:pt x="428340" y="62408"/>
                  </a:lnTo>
                  <a:lnTo>
                    <a:pt x="423230" y="64144"/>
                  </a:lnTo>
                  <a:close/>
                </a:path>
                <a:path w="537845" h="75564">
                  <a:moveTo>
                    <a:pt x="473488" y="64144"/>
                  </a:moveTo>
                  <a:lnTo>
                    <a:pt x="460788" y="64144"/>
                  </a:lnTo>
                  <a:lnTo>
                    <a:pt x="455628" y="62458"/>
                  </a:lnTo>
                  <a:lnTo>
                    <a:pt x="447691" y="55711"/>
                  </a:lnTo>
                  <a:lnTo>
                    <a:pt x="445728" y="51246"/>
                  </a:lnTo>
                  <a:lnTo>
                    <a:pt x="445817" y="41423"/>
                  </a:lnTo>
                  <a:lnTo>
                    <a:pt x="446798" y="38348"/>
                  </a:lnTo>
                  <a:lnTo>
                    <a:pt x="451164" y="32196"/>
                  </a:lnTo>
                  <a:lnTo>
                    <a:pt x="454289" y="30261"/>
                  </a:lnTo>
                  <a:lnTo>
                    <a:pt x="458357" y="29467"/>
                  </a:lnTo>
                  <a:lnTo>
                    <a:pt x="458357" y="29319"/>
                  </a:lnTo>
                  <a:lnTo>
                    <a:pt x="448237" y="10864"/>
                  </a:lnTo>
                  <a:lnTo>
                    <a:pt x="450023" y="7094"/>
                  </a:lnTo>
                  <a:lnTo>
                    <a:pt x="457266" y="1438"/>
                  </a:lnTo>
                  <a:lnTo>
                    <a:pt x="461730" y="0"/>
                  </a:lnTo>
                  <a:lnTo>
                    <a:pt x="472347" y="0"/>
                  </a:lnTo>
                  <a:lnTo>
                    <a:pt x="476861" y="1438"/>
                  </a:lnTo>
                  <a:lnTo>
                    <a:pt x="481122" y="4762"/>
                  </a:lnTo>
                  <a:lnTo>
                    <a:pt x="463367" y="4762"/>
                  </a:lnTo>
                  <a:lnTo>
                    <a:pt x="460192" y="5754"/>
                  </a:lnTo>
                  <a:lnTo>
                    <a:pt x="455033" y="9723"/>
                  </a:lnTo>
                  <a:lnTo>
                    <a:pt x="453792" y="12253"/>
                  </a:lnTo>
                  <a:lnTo>
                    <a:pt x="453743" y="19198"/>
                  </a:lnTo>
                  <a:lnTo>
                    <a:pt x="454934" y="22026"/>
                  </a:lnTo>
                  <a:lnTo>
                    <a:pt x="459696" y="26193"/>
                  </a:lnTo>
                  <a:lnTo>
                    <a:pt x="462871" y="27235"/>
                  </a:lnTo>
                  <a:lnTo>
                    <a:pt x="480681" y="27235"/>
                  </a:lnTo>
                  <a:lnTo>
                    <a:pt x="479044" y="28326"/>
                  </a:lnTo>
                  <a:lnTo>
                    <a:pt x="475770" y="29319"/>
                  </a:lnTo>
                  <a:lnTo>
                    <a:pt x="475770" y="29467"/>
                  </a:lnTo>
                  <a:lnTo>
                    <a:pt x="479937" y="30360"/>
                  </a:lnTo>
                  <a:lnTo>
                    <a:pt x="482511" y="31849"/>
                  </a:lnTo>
                  <a:lnTo>
                    <a:pt x="462028" y="31849"/>
                  </a:lnTo>
                  <a:lnTo>
                    <a:pt x="458159" y="33089"/>
                  </a:lnTo>
                  <a:lnTo>
                    <a:pt x="455380" y="35569"/>
                  </a:lnTo>
                  <a:lnTo>
                    <a:pt x="452701" y="38050"/>
                  </a:lnTo>
                  <a:lnTo>
                    <a:pt x="451403" y="41225"/>
                  </a:lnTo>
                  <a:lnTo>
                    <a:pt x="451362" y="49758"/>
                  </a:lnTo>
                  <a:lnTo>
                    <a:pt x="452801" y="53181"/>
                  </a:lnTo>
                  <a:lnTo>
                    <a:pt x="458555" y="58142"/>
                  </a:lnTo>
                  <a:lnTo>
                    <a:pt x="462375" y="59382"/>
                  </a:lnTo>
                  <a:lnTo>
                    <a:pt x="482436" y="59382"/>
                  </a:lnTo>
                  <a:lnTo>
                    <a:pt x="478647" y="62507"/>
                  </a:lnTo>
                  <a:lnTo>
                    <a:pt x="473488" y="64144"/>
                  </a:lnTo>
                  <a:close/>
                </a:path>
                <a:path w="537845" h="75564">
                  <a:moveTo>
                    <a:pt x="480681" y="27235"/>
                  </a:moveTo>
                  <a:lnTo>
                    <a:pt x="471305" y="27235"/>
                  </a:lnTo>
                  <a:lnTo>
                    <a:pt x="474678" y="26193"/>
                  </a:lnTo>
                  <a:lnTo>
                    <a:pt x="476960" y="24110"/>
                  </a:lnTo>
                  <a:lnTo>
                    <a:pt x="479243" y="21927"/>
                  </a:lnTo>
                  <a:lnTo>
                    <a:pt x="480343" y="19198"/>
                  </a:lnTo>
                  <a:lnTo>
                    <a:pt x="480383" y="12253"/>
                  </a:lnTo>
                  <a:lnTo>
                    <a:pt x="479193" y="9624"/>
                  </a:lnTo>
                  <a:lnTo>
                    <a:pt x="476812" y="7739"/>
                  </a:lnTo>
                  <a:lnTo>
                    <a:pt x="474430" y="5754"/>
                  </a:lnTo>
                  <a:lnTo>
                    <a:pt x="471206" y="4762"/>
                  </a:lnTo>
                  <a:lnTo>
                    <a:pt x="481122" y="4762"/>
                  </a:lnTo>
                  <a:lnTo>
                    <a:pt x="484203" y="7094"/>
                  </a:lnTo>
                  <a:lnTo>
                    <a:pt x="486039" y="10864"/>
                  </a:lnTo>
                  <a:lnTo>
                    <a:pt x="485947" y="19198"/>
                  </a:lnTo>
                  <a:lnTo>
                    <a:pt x="485146" y="21778"/>
                  </a:lnTo>
                  <a:lnTo>
                    <a:pt x="483360" y="24258"/>
                  </a:lnTo>
                  <a:lnTo>
                    <a:pt x="481574" y="26640"/>
                  </a:lnTo>
                  <a:lnTo>
                    <a:pt x="480681" y="27235"/>
                  </a:lnTo>
                  <a:close/>
                </a:path>
                <a:path w="537845" h="75564">
                  <a:moveTo>
                    <a:pt x="482436" y="59382"/>
                  </a:moveTo>
                  <a:lnTo>
                    <a:pt x="471999" y="59382"/>
                  </a:lnTo>
                  <a:lnTo>
                    <a:pt x="475819" y="58142"/>
                  </a:lnTo>
                  <a:lnTo>
                    <a:pt x="478598" y="55661"/>
                  </a:lnTo>
                  <a:lnTo>
                    <a:pt x="481475" y="53181"/>
                  </a:lnTo>
                  <a:lnTo>
                    <a:pt x="482914" y="49758"/>
                  </a:lnTo>
                  <a:lnTo>
                    <a:pt x="482828" y="41225"/>
                  </a:lnTo>
                  <a:lnTo>
                    <a:pt x="481524" y="38199"/>
                  </a:lnTo>
                  <a:lnTo>
                    <a:pt x="478746" y="35718"/>
                  </a:lnTo>
                  <a:lnTo>
                    <a:pt x="475968" y="33139"/>
                  </a:lnTo>
                  <a:lnTo>
                    <a:pt x="472049" y="31849"/>
                  </a:lnTo>
                  <a:lnTo>
                    <a:pt x="482511" y="31849"/>
                  </a:lnTo>
                  <a:lnTo>
                    <a:pt x="483112" y="32196"/>
                  </a:lnTo>
                  <a:lnTo>
                    <a:pt x="487478" y="37752"/>
                  </a:lnTo>
                  <a:lnTo>
                    <a:pt x="488569" y="41225"/>
                  </a:lnTo>
                  <a:lnTo>
                    <a:pt x="488569" y="51246"/>
                  </a:lnTo>
                  <a:lnTo>
                    <a:pt x="486585" y="55860"/>
                  </a:lnTo>
                  <a:lnTo>
                    <a:pt x="482436" y="59382"/>
                  </a:lnTo>
                  <a:close/>
                </a:path>
                <a:path w="537845" h="75564">
                  <a:moveTo>
                    <a:pt x="537686" y="47327"/>
                  </a:moveTo>
                  <a:lnTo>
                    <a:pt x="494526" y="47327"/>
                  </a:lnTo>
                  <a:lnTo>
                    <a:pt x="494526" y="41969"/>
                  </a:lnTo>
                  <a:lnTo>
                    <a:pt x="523249" y="595"/>
                  </a:lnTo>
                  <a:lnTo>
                    <a:pt x="528310" y="595"/>
                  </a:lnTo>
                  <a:lnTo>
                    <a:pt x="528310" y="8780"/>
                  </a:lnTo>
                  <a:lnTo>
                    <a:pt x="523101" y="8780"/>
                  </a:lnTo>
                  <a:lnTo>
                    <a:pt x="499586" y="42564"/>
                  </a:lnTo>
                  <a:lnTo>
                    <a:pt x="537686" y="42564"/>
                  </a:lnTo>
                  <a:lnTo>
                    <a:pt x="537686" y="47327"/>
                  </a:lnTo>
                  <a:close/>
                </a:path>
                <a:path w="537845" h="75564">
                  <a:moveTo>
                    <a:pt x="528310" y="42564"/>
                  </a:moveTo>
                  <a:lnTo>
                    <a:pt x="523249" y="42564"/>
                  </a:lnTo>
                  <a:lnTo>
                    <a:pt x="523249" y="8780"/>
                  </a:lnTo>
                  <a:lnTo>
                    <a:pt x="528310" y="8780"/>
                  </a:lnTo>
                  <a:lnTo>
                    <a:pt x="528310" y="42564"/>
                  </a:lnTo>
                  <a:close/>
                </a:path>
                <a:path w="537845" h="75564">
                  <a:moveTo>
                    <a:pt x="528310" y="62805"/>
                  </a:moveTo>
                  <a:lnTo>
                    <a:pt x="523249" y="62805"/>
                  </a:lnTo>
                  <a:lnTo>
                    <a:pt x="523249" y="47327"/>
                  </a:lnTo>
                  <a:lnTo>
                    <a:pt x="528310" y="47327"/>
                  </a:lnTo>
                  <a:lnTo>
                    <a:pt x="528310" y="62805"/>
                  </a:lnTo>
                  <a:close/>
                </a:path>
              </a:pathLst>
            </a:custGeom>
            <a:solidFill>
              <a:srgbClr val="FF9900"/>
            </a:solidFill>
          </p:spPr>
          <p:txBody>
            <a:bodyPr wrap="square" lIns="0" tIns="0" rIns="0" bIns="0" rtlCol="0"/>
            <a:lstStyle/>
            <a:p>
              <a:endParaRPr/>
            </a:p>
          </p:txBody>
        </p:sp>
        <p:sp>
          <p:nvSpPr>
            <p:cNvPr id="75" name="object 73"/>
            <p:cNvSpPr/>
            <p:nvPr/>
          </p:nvSpPr>
          <p:spPr>
            <a:xfrm>
              <a:off x="4947521" y="3455872"/>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76" name="object 74"/>
            <p:cNvSpPr/>
            <p:nvPr/>
          </p:nvSpPr>
          <p:spPr>
            <a:xfrm>
              <a:off x="4947521" y="3455872"/>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77" name="object 75"/>
            <p:cNvSpPr/>
            <p:nvPr/>
          </p:nvSpPr>
          <p:spPr>
            <a:xfrm>
              <a:off x="5285514" y="3479891"/>
              <a:ext cx="155674" cy="64740"/>
            </a:xfrm>
            <a:prstGeom prst="rect">
              <a:avLst/>
            </a:prstGeom>
            <a:blipFill>
              <a:blip r:embed="rId5" cstate="print"/>
              <a:stretch>
                <a:fillRect/>
              </a:stretch>
            </a:blipFill>
          </p:spPr>
          <p:txBody>
            <a:bodyPr wrap="square" lIns="0" tIns="0" rIns="0" bIns="0" rtlCol="0"/>
            <a:lstStyle/>
            <a:p>
              <a:endParaRPr/>
            </a:p>
          </p:txBody>
        </p:sp>
        <p:sp>
          <p:nvSpPr>
            <p:cNvPr id="78" name="object 76"/>
            <p:cNvSpPr/>
            <p:nvPr/>
          </p:nvSpPr>
          <p:spPr>
            <a:xfrm>
              <a:off x="4947521" y="3615046"/>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9" name="object 77"/>
            <p:cNvSpPr/>
            <p:nvPr/>
          </p:nvSpPr>
          <p:spPr>
            <a:xfrm>
              <a:off x="4947521" y="3615046"/>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0" name="object 78"/>
            <p:cNvSpPr/>
            <p:nvPr/>
          </p:nvSpPr>
          <p:spPr>
            <a:xfrm>
              <a:off x="5094146" y="3639661"/>
              <a:ext cx="537845" cy="75565"/>
            </a:xfrm>
            <a:custGeom>
              <a:avLst/>
              <a:gdLst/>
              <a:ahLst/>
              <a:cxnLst/>
              <a:rect l="l" t="t" r="r" b="b"/>
              <a:pathLst>
                <a:path w="537845" h="75564">
                  <a:moveTo>
                    <a:pt x="6548" y="33635"/>
                  </a:moveTo>
                  <a:lnTo>
                    <a:pt x="1785" y="33635"/>
                  </a:lnTo>
                  <a:lnTo>
                    <a:pt x="7887" y="1488"/>
                  </a:lnTo>
                  <a:lnTo>
                    <a:pt x="38992" y="1488"/>
                  </a:lnTo>
                  <a:lnTo>
                    <a:pt x="38992" y="6548"/>
                  </a:lnTo>
                  <a:lnTo>
                    <a:pt x="11757" y="6548"/>
                  </a:lnTo>
                  <a:lnTo>
                    <a:pt x="7739" y="27235"/>
                  </a:lnTo>
                  <a:lnTo>
                    <a:pt x="7887" y="27384"/>
                  </a:lnTo>
                  <a:lnTo>
                    <a:pt x="14200" y="27384"/>
                  </a:lnTo>
                  <a:lnTo>
                    <a:pt x="12650" y="28128"/>
                  </a:lnTo>
                  <a:lnTo>
                    <a:pt x="10269" y="29319"/>
                  </a:lnTo>
                  <a:lnTo>
                    <a:pt x="8235" y="31154"/>
                  </a:lnTo>
                  <a:lnTo>
                    <a:pt x="6548" y="33635"/>
                  </a:lnTo>
                  <a:close/>
                </a:path>
                <a:path w="537845" h="75564">
                  <a:moveTo>
                    <a:pt x="14200" y="27384"/>
                  </a:moveTo>
                  <a:lnTo>
                    <a:pt x="7887" y="27384"/>
                  </a:lnTo>
                  <a:lnTo>
                    <a:pt x="9574" y="25499"/>
                  </a:lnTo>
                  <a:lnTo>
                    <a:pt x="11558" y="24060"/>
                  </a:lnTo>
                  <a:lnTo>
                    <a:pt x="16123" y="22076"/>
                  </a:lnTo>
                  <a:lnTo>
                    <a:pt x="18553" y="21580"/>
                  </a:lnTo>
                  <a:lnTo>
                    <a:pt x="27483" y="21580"/>
                  </a:lnTo>
                  <a:lnTo>
                    <a:pt x="32543" y="23564"/>
                  </a:lnTo>
                  <a:lnTo>
                    <a:pt x="35182" y="26342"/>
                  </a:lnTo>
                  <a:lnTo>
                    <a:pt x="17710" y="26342"/>
                  </a:lnTo>
                  <a:lnTo>
                    <a:pt x="15130" y="26937"/>
                  </a:lnTo>
                  <a:lnTo>
                    <a:pt x="14200" y="27384"/>
                  </a:lnTo>
                  <a:close/>
                </a:path>
                <a:path w="537845" h="75564">
                  <a:moveTo>
                    <a:pt x="34346" y="59382"/>
                  </a:moveTo>
                  <a:lnTo>
                    <a:pt x="25300" y="59382"/>
                  </a:lnTo>
                  <a:lnTo>
                    <a:pt x="28971" y="57745"/>
                  </a:lnTo>
                  <a:lnTo>
                    <a:pt x="31849" y="54471"/>
                  </a:lnTo>
                  <a:lnTo>
                    <a:pt x="34825" y="51196"/>
                  </a:lnTo>
                  <a:lnTo>
                    <a:pt x="36314" y="47178"/>
                  </a:lnTo>
                  <a:lnTo>
                    <a:pt x="36314" y="37752"/>
                  </a:lnTo>
                  <a:lnTo>
                    <a:pt x="34776" y="33932"/>
                  </a:lnTo>
                  <a:lnTo>
                    <a:pt x="31700" y="30956"/>
                  </a:lnTo>
                  <a:lnTo>
                    <a:pt x="28723" y="27880"/>
                  </a:lnTo>
                  <a:lnTo>
                    <a:pt x="24953" y="26342"/>
                  </a:lnTo>
                  <a:lnTo>
                    <a:pt x="35182" y="26342"/>
                  </a:lnTo>
                  <a:lnTo>
                    <a:pt x="40084" y="31501"/>
                  </a:lnTo>
                  <a:lnTo>
                    <a:pt x="41969" y="36661"/>
                  </a:lnTo>
                  <a:lnTo>
                    <a:pt x="41969" y="48964"/>
                  </a:lnTo>
                  <a:lnTo>
                    <a:pt x="39885" y="53975"/>
                  </a:lnTo>
                  <a:lnTo>
                    <a:pt x="34346" y="59382"/>
                  </a:lnTo>
                  <a:close/>
                </a:path>
                <a:path w="537845" h="75564">
                  <a:moveTo>
                    <a:pt x="26441" y="64144"/>
                  </a:moveTo>
                  <a:lnTo>
                    <a:pt x="14733" y="64144"/>
                  </a:lnTo>
                  <a:lnTo>
                    <a:pt x="9971" y="62458"/>
                  </a:lnTo>
                  <a:lnTo>
                    <a:pt x="2232" y="55711"/>
                  </a:lnTo>
                  <a:lnTo>
                    <a:pt x="198" y="50998"/>
                  </a:lnTo>
                  <a:lnTo>
                    <a:pt x="0" y="44946"/>
                  </a:lnTo>
                  <a:lnTo>
                    <a:pt x="5506" y="44946"/>
                  </a:lnTo>
                  <a:lnTo>
                    <a:pt x="5705" y="49311"/>
                  </a:lnTo>
                  <a:lnTo>
                    <a:pt x="7193" y="52833"/>
                  </a:lnTo>
                  <a:lnTo>
                    <a:pt x="9971" y="55512"/>
                  </a:lnTo>
                  <a:lnTo>
                    <a:pt x="12848" y="58092"/>
                  </a:lnTo>
                  <a:lnTo>
                    <a:pt x="16470" y="59382"/>
                  </a:lnTo>
                  <a:lnTo>
                    <a:pt x="34346" y="59382"/>
                  </a:lnTo>
                  <a:lnTo>
                    <a:pt x="31551" y="62110"/>
                  </a:lnTo>
                  <a:lnTo>
                    <a:pt x="26441" y="64144"/>
                  </a:lnTo>
                  <a:close/>
                </a:path>
                <a:path w="537845" h="75564">
                  <a:moveTo>
                    <a:pt x="53135" y="62805"/>
                  </a:moveTo>
                  <a:lnTo>
                    <a:pt x="46289" y="62805"/>
                  </a:lnTo>
                  <a:lnTo>
                    <a:pt x="63999" y="38992"/>
                  </a:lnTo>
                  <a:lnTo>
                    <a:pt x="47628" y="16966"/>
                  </a:lnTo>
                  <a:lnTo>
                    <a:pt x="54623" y="16966"/>
                  </a:lnTo>
                  <a:lnTo>
                    <a:pt x="67720" y="34379"/>
                  </a:lnTo>
                  <a:lnTo>
                    <a:pt x="74247" y="34379"/>
                  </a:lnTo>
                  <a:lnTo>
                    <a:pt x="70845" y="38844"/>
                  </a:lnTo>
                  <a:lnTo>
                    <a:pt x="74424" y="43606"/>
                  </a:lnTo>
                  <a:lnTo>
                    <a:pt x="67273" y="43606"/>
                  </a:lnTo>
                  <a:lnTo>
                    <a:pt x="53135" y="62805"/>
                  </a:lnTo>
                  <a:close/>
                </a:path>
                <a:path w="537845" h="75564">
                  <a:moveTo>
                    <a:pt x="74247" y="34379"/>
                  </a:moveTo>
                  <a:lnTo>
                    <a:pt x="67720" y="34379"/>
                  </a:lnTo>
                  <a:lnTo>
                    <a:pt x="80519" y="16966"/>
                  </a:lnTo>
                  <a:lnTo>
                    <a:pt x="87514" y="16966"/>
                  </a:lnTo>
                  <a:lnTo>
                    <a:pt x="74247" y="34379"/>
                  </a:lnTo>
                  <a:close/>
                </a:path>
                <a:path w="537845" h="75564">
                  <a:moveTo>
                    <a:pt x="88853" y="62805"/>
                  </a:moveTo>
                  <a:lnTo>
                    <a:pt x="81710" y="62805"/>
                  </a:lnTo>
                  <a:lnTo>
                    <a:pt x="67273" y="43606"/>
                  </a:lnTo>
                  <a:lnTo>
                    <a:pt x="74424" y="43606"/>
                  </a:lnTo>
                  <a:lnTo>
                    <a:pt x="88853" y="62805"/>
                  </a:lnTo>
                  <a:close/>
                </a:path>
                <a:path w="537845" h="75564">
                  <a:moveTo>
                    <a:pt x="98696" y="33635"/>
                  </a:moveTo>
                  <a:lnTo>
                    <a:pt x="93933" y="33635"/>
                  </a:lnTo>
                  <a:lnTo>
                    <a:pt x="100035" y="1488"/>
                  </a:lnTo>
                  <a:lnTo>
                    <a:pt x="131140" y="1488"/>
                  </a:lnTo>
                  <a:lnTo>
                    <a:pt x="131140" y="6548"/>
                  </a:lnTo>
                  <a:lnTo>
                    <a:pt x="103905" y="6548"/>
                  </a:lnTo>
                  <a:lnTo>
                    <a:pt x="99886" y="27235"/>
                  </a:lnTo>
                  <a:lnTo>
                    <a:pt x="100035" y="27384"/>
                  </a:lnTo>
                  <a:lnTo>
                    <a:pt x="106348" y="27384"/>
                  </a:lnTo>
                  <a:lnTo>
                    <a:pt x="104798" y="28128"/>
                  </a:lnTo>
                  <a:lnTo>
                    <a:pt x="102416" y="29319"/>
                  </a:lnTo>
                  <a:lnTo>
                    <a:pt x="100382" y="31154"/>
                  </a:lnTo>
                  <a:lnTo>
                    <a:pt x="98696" y="33635"/>
                  </a:lnTo>
                  <a:close/>
                </a:path>
                <a:path w="537845" h="75564">
                  <a:moveTo>
                    <a:pt x="106348" y="27384"/>
                  </a:moveTo>
                  <a:lnTo>
                    <a:pt x="100035" y="27384"/>
                  </a:lnTo>
                  <a:lnTo>
                    <a:pt x="101722" y="25499"/>
                  </a:lnTo>
                  <a:lnTo>
                    <a:pt x="103706" y="24060"/>
                  </a:lnTo>
                  <a:lnTo>
                    <a:pt x="108270" y="22076"/>
                  </a:lnTo>
                  <a:lnTo>
                    <a:pt x="110701" y="21580"/>
                  </a:lnTo>
                  <a:lnTo>
                    <a:pt x="119631" y="21580"/>
                  </a:lnTo>
                  <a:lnTo>
                    <a:pt x="124691" y="23564"/>
                  </a:lnTo>
                  <a:lnTo>
                    <a:pt x="127330" y="26342"/>
                  </a:lnTo>
                  <a:lnTo>
                    <a:pt x="109858" y="26342"/>
                  </a:lnTo>
                  <a:lnTo>
                    <a:pt x="107278" y="26937"/>
                  </a:lnTo>
                  <a:lnTo>
                    <a:pt x="106348" y="27384"/>
                  </a:lnTo>
                  <a:close/>
                </a:path>
                <a:path w="537845" h="75564">
                  <a:moveTo>
                    <a:pt x="126494" y="59382"/>
                  </a:moveTo>
                  <a:lnTo>
                    <a:pt x="117448" y="59382"/>
                  </a:lnTo>
                  <a:lnTo>
                    <a:pt x="121119" y="57745"/>
                  </a:lnTo>
                  <a:lnTo>
                    <a:pt x="123996" y="54471"/>
                  </a:lnTo>
                  <a:lnTo>
                    <a:pt x="126973" y="51196"/>
                  </a:lnTo>
                  <a:lnTo>
                    <a:pt x="128461" y="47178"/>
                  </a:lnTo>
                  <a:lnTo>
                    <a:pt x="128461" y="37752"/>
                  </a:lnTo>
                  <a:lnTo>
                    <a:pt x="126923" y="33932"/>
                  </a:lnTo>
                  <a:lnTo>
                    <a:pt x="123848" y="30956"/>
                  </a:lnTo>
                  <a:lnTo>
                    <a:pt x="120871" y="27880"/>
                  </a:lnTo>
                  <a:lnTo>
                    <a:pt x="117101" y="26342"/>
                  </a:lnTo>
                  <a:lnTo>
                    <a:pt x="127330" y="26342"/>
                  </a:lnTo>
                  <a:lnTo>
                    <a:pt x="132232" y="31501"/>
                  </a:lnTo>
                  <a:lnTo>
                    <a:pt x="134117" y="36661"/>
                  </a:lnTo>
                  <a:lnTo>
                    <a:pt x="134117" y="48964"/>
                  </a:lnTo>
                  <a:lnTo>
                    <a:pt x="132033" y="53975"/>
                  </a:lnTo>
                  <a:lnTo>
                    <a:pt x="126494" y="59382"/>
                  </a:lnTo>
                  <a:close/>
                </a:path>
                <a:path w="537845" h="75564">
                  <a:moveTo>
                    <a:pt x="118589" y="64144"/>
                  </a:moveTo>
                  <a:lnTo>
                    <a:pt x="106881" y="64144"/>
                  </a:lnTo>
                  <a:lnTo>
                    <a:pt x="102119" y="62458"/>
                  </a:lnTo>
                  <a:lnTo>
                    <a:pt x="94380" y="55711"/>
                  </a:lnTo>
                  <a:lnTo>
                    <a:pt x="92346" y="50998"/>
                  </a:lnTo>
                  <a:lnTo>
                    <a:pt x="92147" y="44946"/>
                  </a:lnTo>
                  <a:lnTo>
                    <a:pt x="97654" y="44946"/>
                  </a:lnTo>
                  <a:lnTo>
                    <a:pt x="97852" y="49311"/>
                  </a:lnTo>
                  <a:lnTo>
                    <a:pt x="99341" y="52833"/>
                  </a:lnTo>
                  <a:lnTo>
                    <a:pt x="102119" y="55512"/>
                  </a:lnTo>
                  <a:lnTo>
                    <a:pt x="104996" y="58092"/>
                  </a:lnTo>
                  <a:lnTo>
                    <a:pt x="108618" y="59382"/>
                  </a:lnTo>
                  <a:lnTo>
                    <a:pt x="126494" y="59382"/>
                  </a:lnTo>
                  <a:lnTo>
                    <a:pt x="123699" y="62110"/>
                  </a:lnTo>
                  <a:lnTo>
                    <a:pt x="118589" y="64144"/>
                  </a:lnTo>
                  <a:close/>
                </a:path>
                <a:path w="537845" h="75564">
                  <a:moveTo>
                    <a:pt x="192739" y="64144"/>
                  </a:moveTo>
                  <a:lnTo>
                    <a:pt x="181229" y="64144"/>
                  </a:lnTo>
                  <a:lnTo>
                    <a:pt x="175971" y="61862"/>
                  </a:lnTo>
                  <a:lnTo>
                    <a:pt x="171903" y="57298"/>
                  </a:lnTo>
                  <a:lnTo>
                    <a:pt x="167934" y="52734"/>
                  </a:lnTo>
                  <a:lnTo>
                    <a:pt x="165950" y="46930"/>
                  </a:lnTo>
                  <a:lnTo>
                    <a:pt x="165950" y="32841"/>
                  </a:lnTo>
                  <a:lnTo>
                    <a:pt x="167934" y="27037"/>
                  </a:lnTo>
                  <a:lnTo>
                    <a:pt x="175871" y="17908"/>
                  </a:lnTo>
                  <a:lnTo>
                    <a:pt x="181130" y="15626"/>
                  </a:lnTo>
                  <a:lnTo>
                    <a:pt x="193036" y="15626"/>
                  </a:lnTo>
                  <a:lnTo>
                    <a:pt x="197303" y="17016"/>
                  </a:lnTo>
                  <a:lnTo>
                    <a:pt x="201179" y="20389"/>
                  </a:lnTo>
                  <a:lnTo>
                    <a:pt x="182817" y="20389"/>
                  </a:lnTo>
                  <a:lnTo>
                    <a:pt x="178898" y="22274"/>
                  </a:lnTo>
                  <a:lnTo>
                    <a:pt x="175921" y="26044"/>
                  </a:lnTo>
                  <a:lnTo>
                    <a:pt x="173044" y="29815"/>
                  </a:lnTo>
                  <a:lnTo>
                    <a:pt x="171605" y="34428"/>
                  </a:lnTo>
                  <a:lnTo>
                    <a:pt x="171605" y="45342"/>
                  </a:lnTo>
                  <a:lnTo>
                    <a:pt x="173044" y="49956"/>
                  </a:lnTo>
                  <a:lnTo>
                    <a:pt x="175921" y="53726"/>
                  </a:lnTo>
                  <a:lnTo>
                    <a:pt x="178898" y="57497"/>
                  </a:lnTo>
                  <a:lnTo>
                    <a:pt x="182817" y="59382"/>
                  </a:lnTo>
                  <a:lnTo>
                    <a:pt x="200492" y="59382"/>
                  </a:lnTo>
                  <a:lnTo>
                    <a:pt x="196955" y="62607"/>
                  </a:lnTo>
                  <a:lnTo>
                    <a:pt x="192739" y="64144"/>
                  </a:lnTo>
                  <a:close/>
                </a:path>
                <a:path w="537845" h="75564">
                  <a:moveTo>
                    <a:pt x="206282" y="31402"/>
                  </a:moveTo>
                  <a:lnTo>
                    <a:pt x="200627" y="31402"/>
                  </a:lnTo>
                  <a:lnTo>
                    <a:pt x="199833" y="27731"/>
                  </a:lnTo>
                  <a:lnTo>
                    <a:pt x="198344" y="25003"/>
                  </a:lnTo>
                  <a:lnTo>
                    <a:pt x="196162" y="23217"/>
                  </a:lnTo>
                  <a:lnTo>
                    <a:pt x="193979" y="21332"/>
                  </a:lnTo>
                  <a:lnTo>
                    <a:pt x="191151" y="20389"/>
                  </a:lnTo>
                  <a:lnTo>
                    <a:pt x="201179" y="20389"/>
                  </a:lnTo>
                  <a:lnTo>
                    <a:pt x="203752" y="22572"/>
                  </a:lnTo>
                  <a:lnTo>
                    <a:pt x="205687" y="26441"/>
                  </a:lnTo>
                  <a:lnTo>
                    <a:pt x="206282" y="31402"/>
                  </a:lnTo>
                  <a:close/>
                </a:path>
                <a:path w="537845" h="75564">
                  <a:moveTo>
                    <a:pt x="200492" y="59382"/>
                  </a:moveTo>
                  <a:lnTo>
                    <a:pt x="191052" y="59382"/>
                  </a:lnTo>
                  <a:lnTo>
                    <a:pt x="193979" y="58191"/>
                  </a:lnTo>
                  <a:lnTo>
                    <a:pt x="196459" y="55810"/>
                  </a:lnTo>
                  <a:lnTo>
                    <a:pt x="199039" y="53429"/>
                  </a:lnTo>
                  <a:lnTo>
                    <a:pt x="200577" y="50303"/>
                  </a:lnTo>
                  <a:lnTo>
                    <a:pt x="201073" y="46434"/>
                  </a:lnTo>
                  <a:lnTo>
                    <a:pt x="206580" y="46434"/>
                  </a:lnTo>
                  <a:lnTo>
                    <a:pt x="205786" y="52089"/>
                  </a:lnTo>
                  <a:lnTo>
                    <a:pt x="203702" y="56455"/>
                  </a:lnTo>
                  <a:lnTo>
                    <a:pt x="200492" y="59382"/>
                  </a:lnTo>
                  <a:close/>
                </a:path>
                <a:path w="537845" h="75564">
                  <a:moveTo>
                    <a:pt x="238261" y="64144"/>
                  </a:moveTo>
                  <a:lnTo>
                    <a:pt x="227346" y="64144"/>
                  </a:lnTo>
                  <a:lnTo>
                    <a:pt x="222088" y="61862"/>
                  </a:lnTo>
                  <a:lnTo>
                    <a:pt x="218020" y="57298"/>
                  </a:lnTo>
                  <a:lnTo>
                    <a:pt x="214051" y="52734"/>
                  </a:lnTo>
                  <a:lnTo>
                    <a:pt x="212067" y="46930"/>
                  </a:lnTo>
                  <a:lnTo>
                    <a:pt x="212067" y="32841"/>
                  </a:lnTo>
                  <a:lnTo>
                    <a:pt x="214051" y="27037"/>
                  </a:lnTo>
                  <a:lnTo>
                    <a:pt x="221989" y="17908"/>
                  </a:lnTo>
                  <a:lnTo>
                    <a:pt x="227247" y="15626"/>
                  </a:lnTo>
                  <a:lnTo>
                    <a:pt x="240344" y="15626"/>
                  </a:lnTo>
                  <a:lnTo>
                    <a:pt x="245603" y="17908"/>
                  </a:lnTo>
                  <a:lnTo>
                    <a:pt x="247760" y="20389"/>
                  </a:lnTo>
                  <a:lnTo>
                    <a:pt x="228884" y="20389"/>
                  </a:lnTo>
                  <a:lnTo>
                    <a:pt x="225015" y="22274"/>
                  </a:lnTo>
                  <a:lnTo>
                    <a:pt x="221925" y="26193"/>
                  </a:lnTo>
                  <a:lnTo>
                    <a:pt x="219161" y="29815"/>
                  </a:lnTo>
                  <a:lnTo>
                    <a:pt x="217722" y="34428"/>
                  </a:lnTo>
                  <a:lnTo>
                    <a:pt x="217722" y="45342"/>
                  </a:lnTo>
                  <a:lnTo>
                    <a:pt x="219161" y="49956"/>
                  </a:lnTo>
                  <a:lnTo>
                    <a:pt x="222038" y="53726"/>
                  </a:lnTo>
                  <a:lnTo>
                    <a:pt x="225015" y="57497"/>
                  </a:lnTo>
                  <a:lnTo>
                    <a:pt x="228934" y="59382"/>
                  </a:lnTo>
                  <a:lnTo>
                    <a:pt x="247753" y="59382"/>
                  </a:lnTo>
                  <a:lnTo>
                    <a:pt x="245553" y="60870"/>
                  </a:lnTo>
                  <a:lnTo>
                    <a:pt x="242180" y="63053"/>
                  </a:lnTo>
                  <a:lnTo>
                    <a:pt x="238261" y="64144"/>
                  </a:lnTo>
                  <a:close/>
                </a:path>
                <a:path w="537845" h="75564">
                  <a:moveTo>
                    <a:pt x="247753" y="59382"/>
                  </a:moveTo>
                  <a:lnTo>
                    <a:pt x="238657" y="59382"/>
                  </a:lnTo>
                  <a:lnTo>
                    <a:pt x="242527" y="57497"/>
                  </a:lnTo>
                  <a:lnTo>
                    <a:pt x="248381" y="49857"/>
                  </a:lnTo>
                  <a:lnTo>
                    <a:pt x="249837" y="45342"/>
                  </a:lnTo>
                  <a:lnTo>
                    <a:pt x="249837" y="34428"/>
                  </a:lnTo>
                  <a:lnTo>
                    <a:pt x="248381" y="29964"/>
                  </a:lnTo>
                  <a:lnTo>
                    <a:pt x="245294" y="26044"/>
                  </a:lnTo>
                  <a:lnTo>
                    <a:pt x="242527" y="22324"/>
                  </a:lnTo>
                  <a:lnTo>
                    <a:pt x="238608" y="20389"/>
                  </a:lnTo>
                  <a:lnTo>
                    <a:pt x="247760" y="20389"/>
                  </a:lnTo>
                  <a:lnTo>
                    <a:pt x="253540" y="27037"/>
                  </a:lnTo>
                  <a:lnTo>
                    <a:pt x="255525" y="32841"/>
                  </a:lnTo>
                  <a:lnTo>
                    <a:pt x="255525" y="44152"/>
                  </a:lnTo>
                  <a:lnTo>
                    <a:pt x="254681" y="48170"/>
                  </a:lnTo>
                  <a:lnTo>
                    <a:pt x="252995" y="51941"/>
                  </a:lnTo>
                  <a:lnTo>
                    <a:pt x="251407" y="55612"/>
                  </a:lnTo>
                  <a:lnTo>
                    <a:pt x="248927" y="58588"/>
                  </a:lnTo>
                  <a:lnTo>
                    <a:pt x="247753" y="59382"/>
                  </a:lnTo>
                  <a:close/>
                </a:path>
                <a:path w="537845" h="75564">
                  <a:moveTo>
                    <a:pt x="272972" y="24854"/>
                  </a:moveTo>
                  <a:lnTo>
                    <a:pt x="269518" y="24854"/>
                  </a:lnTo>
                  <a:lnTo>
                    <a:pt x="270609" y="22175"/>
                  </a:lnTo>
                  <a:lnTo>
                    <a:pt x="272495" y="19992"/>
                  </a:lnTo>
                  <a:lnTo>
                    <a:pt x="275173" y="18305"/>
                  </a:lnTo>
                  <a:lnTo>
                    <a:pt x="277852" y="16519"/>
                  </a:lnTo>
                  <a:lnTo>
                    <a:pt x="280878" y="15626"/>
                  </a:lnTo>
                  <a:lnTo>
                    <a:pt x="290106" y="15626"/>
                  </a:lnTo>
                  <a:lnTo>
                    <a:pt x="294323" y="17065"/>
                  </a:lnTo>
                  <a:lnTo>
                    <a:pt x="297318" y="20389"/>
                  </a:lnTo>
                  <a:lnTo>
                    <a:pt x="280730" y="20389"/>
                  </a:lnTo>
                  <a:lnTo>
                    <a:pt x="278051" y="21133"/>
                  </a:lnTo>
                  <a:lnTo>
                    <a:pt x="275769" y="22621"/>
                  </a:lnTo>
                  <a:lnTo>
                    <a:pt x="273586" y="24110"/>
                  </a:lnTo>
                  <a:lnTo>
                    <a:pt x="272972" y="24854"/>
                  </a:lnTo>
                  <a:close/>
                </a:path>
                <a:path w="537845" h="75564">
                  <a:moveTo>
                    <a:pt x="269369" y="62805"/>
                  </a:moveTo>
                  <a:lnTo>
                    <a:pt x="263714" y="62805"/>
                  </a:lnTo>
                  <a:lnTo>
                    <a:pt x="263714" y="16966"/>
                  </a:lnTo>
                  <a:lnTo>
                    <a:pt x="269369" y="16966"/>
                  </a:lnTo>
                  <a:lnTo>
                    <a:pt x="269369" y="24854"/>
                  </a:lnTo>
                  <a:lnTo>
                    <a:pt x="272972" y="24854"/>
                  </a:lnTo>
                  <a:lnTo>
                    <a:pt x="271949" y="26094"/>
                  </a:lnTo>
                  <a:lnTo>
                    <a:pt x="270857" y="28575"/>
                  </a:lnTo>
                  <a:lnTo>
                    <a:pt x="269865" y="31055"/>
                  </a:lnTo>
                  <a:lnTo>
                    <a:pt x="269369" y="33535"/>
                  </a:lnTo>
                  <a:lnTo>
                    <a:pt x="269369" y="62805"/>
                  </a:lnTo>
                  <a:close/>
                </a:path>
                <a:path w="537845" h="75564">
                  <a:moveTo>
                    <a:pt x="300921" y="62805"/>
                  </a:moveTo>
                  <a:lnTo>
                    <a:pt x="295414" y="62805"/>
                  </a:lnTo>
                  <a:lnTo>
                    <a:pt x="295414" y="29418"/>
                  </a:lnTo>
                  <a:lnTo>
                    <a:pt x="294422" y="26094"/>
                  </a:lnTo>
                  <a:lnTo>
                    <a:pt x="292437" y="23812"/>
                  </a:lnTo>
                  <a:lnTo>
                    <a:pt x="290552" y="21530"/>
                  </a:lnTo>
                  <a:lnTo>
                    <a:pt x="287675" y="20389"/>
                  </a:lnTo>
                  <a:lnTo>
                    <a:pt x="297318" y="20389"/>
                  </a:lnTo>
                  <a:lnTo>
                    <a:pt x="299581" y="22820"/>
                  </a:lnTo>
                  <a:lnTo>
                    <a:pt x="300921" y="27136"/>
                  </a:lnTo>
                  <a:lnTo>
                    <a:pt x="300921" y="62805"/>
                  </a:lnTo>
                  <a:close/>
                </a:path>
                <a:path w="537845" h="75564">
                  <a:moveTo>
                    <a:pt x="330040" y="62805"/>
                  </a:moveTo>
                  <a:lnTo>
                    <a:pt x="324086" y="62805"/>
                  </a:lnTo>
                  <a:lnTo>
                    <a:pt x="306376" y="16966"/>
                  </a:lnTo>
                  <a:lnTo>
                    <a:pt x="312627" y="16966"/>
                  </a:lnTo>
                  <a:lnTo>
                    <a:pt x="327063" y="57150"/>
                  </a:lnTo>
                  <a:lnTo>
                    <a:pt x="332151" y="57150"/>
                  </a:lnTo>
                  <a:lnTo>
                    <a:pt x="330040" y="62805"/>
                  </a:lnTo>
                  <a:close/>
                </a:path>
                <a:path w="537845" h="75564">
                  <a:moveTo>
                    <a:pt x="332151" y="57150"/>
                  </a:moveTo>
                  <a:lnTo>
                    <a:pt x="327212" y="57150"/>
                  </a:lnTo>
                  <a:lnTo>
                    <a:pt x="341350" y="16966"/>
                  </a:lnTo>
                  <a:lnTo>
                    <a:pt x="347155" y="16966"/>
                  </a:lnTo>
                  <a:lnTo>
                    <a:pt x="332151" y="57150"/>
                  </a:lnTo>
                  <a:close/>
                </a:path>
                <a:path w="537845" h="75564">
                  <a:moveTo>
                    <a:pt x="351287" y="75009"/>
                  </a:moveTo>
                  <a:lnTo>
                    <a:pt x="351287" y="71139"/>
                  </a:lnTo>
                  <a:lnTo>
                    <a:pt x="352577" y="70643"/>
                  </a:lnTo>
                  <a:lnTo>
                    <a:pt x="353569" y="69601"/>
                  </a:lnTo>
                  <a:lnTo>
                    <a:pt x="354263" y="68014"/>
                  </a:lnTo>
                  <a:lnTo>
                    <a:pt x="355057" y="66526"/>
                  </a:lnTo>
                  <a:lnTo>
                    <a:pt x="355454" y="64938"/>
                  </a:lnTo>
                  <a:lnTo>
                    <a:pt x="355454" y="62805"/>
                  </a:lnTo>
                  <a:lnTo>
                    <a:pt x="351733" y="62805"/>
                  </a:lnTo>
                  <a:lnTo>
                    <a:pt x="351733" y="53429"/>
                  </a:lnTo>
                  <a:lnTo>
                    <a:pt x="359175" y="53429"/>
                  </a:lnTo>
                  <a:lnTo>
                    <a:pt x="359175" y="65682"/>
                  </a:lnTo>
                  <a:lnTo>
                    <a:pt x="358480" y="68113"/>
                  </a:lnTo>
                  <a:lnTo>
                    <a:pt x="357091" y="70395"/>
                  </a:lnTo>
                  <a:lnTo>
                    <a:pt x="355801" y="72677"/>
                  </a:lnTo>
                  <a:lnTo>
                    <a:pt x="353866" y="74215"/>
                  </a:lnTo>
                  <a:lnTo>
                    <a:pt x="351287" y="75009"/>
                  </a:lnTo>
                  <a:close/>
                </a:path>
                <a:path w="537845" h="75564">
                  <a:moveTo>
                    <a:pt x="402741" y="22175"/>
                  </a:moveTo>
                  <a:lnTo>
                    <a:pt x="397235" y="22175"/>
                  </a:lnTo>
                  <a:lnTo>
                    <a:pt x="397235" y="14833"/>
                  </a:lnTo>
                  <a:lnTo>
                    <a:pt x="398921" y="9673"/>
                  </a:lnTo>
                  <a:lnTo>
                    <a:pt x="402295" y="5804"/>
                  </a:lnTo>
                  <a:lnTo>
                    <a:pt x="405768" y="1934"/>
                  </a:lnTo>
                  <a:lnTo>
                    <a:pt x="410679" y="0"/>
                  </a:lnTo>
                  <a:lnTo>
                    <a:pt x="422883" y="0"/>
                  </a:lnTo>
                  <a:lnTo>
                    <a:pt x="427546" y="1587"/>
                  </a:lnTo>
                  <a:lnTo>
                    <a:pt x="431019" y="4762"/>
                  </a:lnTo>
                  <a:lnTo>
                    <a:pt x="412514" y="4762"/>
                  </a:lnTo>
                  <a:lnTo>
                    <a:pt x="409091" y="6201"/>
                  </a:lnTo>
                  <a:lnTo>
                    <a:pt x="404230" y="11856"/>
                  </a:lnTo>
                  <a:lnTo>
                    <a:pt x="402940" y="15775"/>
                  </a:lnTo>
                  <a:lnTo>
                    <a:pt x="402741" y="20835"/>
                  </a:lnTo>
                  <a:lnTo>
                    <a:pt x="402741" y="22175"/>
                  </a:lnTo>
                  <a:close/>
                </a:path>
                <a:path w="537845" h="75564">
                  <a:moveTo>
                    <a:pt x="436674" y="62805"/>
                  </a:moveTo>
                  <a:lnTo>
                    <a:pt x="395746" y="62805"/>
                  </a:lnTo>
                  <a:lnTo>
                    <a:pt x="395746" y="58241"/>
                  </a:lnTo>
                  <a:lnTo>
                    <a:pt x="420105" y="34131"/>
                  </a:lnTo>
                  <a:lnTo>
                    <a:pt x="424619" y="30559"/>
                  </a:lnTo>
                  <a:lnTo>
                    <a:pt x="427000" y="27682"/>
                  </a:lnTo>
                  <a:lnTo>
                    <a:pt x="429481" y="24804"/>
                  </a:lnTo>
                  <a:lnTo>
                    <a:pt x="430721" y="21431"/>
                  </a:lnTo>
                  <a:lnTo>
                    <a:pt x="430721" y="13791"/>
                  </a:lnTo>
                  <a:lnTo>
                    <a:pt x="429431" y="10715"/>
                  </a:lnTo>
                  <a:lnTo>
                    <a:pt x="424272" y="5953"/>
                  </a:lnTo>
                  <a:lnTo>
                    <a:pt x="420948" y="4762"/>
                  </a:lnTo>
                  <a:lnTo>
                    <a:pt x="431019" y="4762"/>
                  </a:lnTo>
                  <a:lnTo>
                    <a:pt x="434591" y="7937"/>
                  </a:lnTo>
                  <a:lnTo>
                    <a:pt x="436377" y="12203"/>
                  </a:lnTo>
                  <a:lnTo>
                    <a:pt x="436261" y="22175"/>
                  </a:lnTo>
                  <a:lnTo>
                    <a:pt x="435037" y="25846"/>
                  </a:lnTo>
                  <a:lnTo>
                    <a:pt x="429778" y="33287"/>
                  </a:lnTo>
                  <a:lnTo>
                    <a:pt x="424966" y="37256"/>
                  </a:lnTo>
                  <a:lnTo>
                    <a:pt x="412366" y="44896"/>
                  </a:lnTo>
                  <a:lnTo>
                    <a:pt x="408446" y="47823"/>
                  </a:lnTo>
                  <a:lnTo>
                    <a:pt x="403882" y="52784"/>
                  </a:lnTo>
                  <a:lnTo>
                    <a:pt x="402493" y="55215"/>
                  </a:lnTo>
                  <a:lnTo>
                    <a:pt x="401997" y="57596"/>
                  </a:lnTo>
                  <a:lnTo>
                    <a:pt x="436674" y="57596"/>
                  </a:lnTo>
                  <a:lnTo>
                    <a:pt x="436674" y="62805"/>
                  </a:lnTo>
                  <a:close/>
                </a:path>
                <a:path w="537845" h="75564">
                  <a:moveTo>
                    <a:pt x="451709" y="33635"/>
                  </a:moveTo>
                  <a:lnTo>
                    <a:pt x="446947" y="33635"/>
                  </a:lnTo>
                  <a:lnTo>
                    <a:pt x="453049" y="1488"/>
                  </a:lnTo>
                  <a:lnTo>
                    <a:pt x="484154" y="1488"/>
                  </a:lnTo>
                  <a:lnTo>
                    <a:pt x="484154" y="6548"/>
                  </a:lnTo>
                  <a:lnTo>
                    <a:pt x="456918" y="6548"/>
                  </a:lnTo>
                  <a:lnTo>
                    <a:pt x="452900" y="27235"/>
                  </a:lnTo>
                  <a:lnTo>
                    <a:pt x="453049" y="27384"/>
                  </a:lnTo>
                  <a:lnTo>
                    <a:pt x="459362" y="27384"/>
                  </a:lnTo>
                  <a:lnTo>
                    <a:pt x="457811" y="28128"/>
                  </a:lnTo>
                  <a:lnTo>
                    <a:pt x="455430" y="29319"/>
                  </a:lnTo>
                  <a:lnTo>
                    <a:pt x="453396" y="31154"/>
                  </a:lnTo>
                  <a:lnTo>
                    <a:pt x="451709" y="33635"/>
                  </a:lnTo>
                  <a:close/>
                </a:path>
                <a:path w="537845" h="75564">
                  <a:moveTo>
                    <a:pt x="459362" y="27384"/>
                  </a:moveTo>
                  <a:lnTo>
                    <a:pt x="453049" y="27384"/>
                  </a:lnTo>
                  <a:lnTo>
                    <a:pt x="454735" y="25499"/>
                  </a:lnTo>
                  <a:lnTo>
                    <a:pt x="456720" y="24060"/>
                  </a:lnTo>
                  <a:lnTo>
                    <a:pt x="461284" y="22076"/>
                  </a:lnTo>
                  <a:lnTo>
                    <a:pt x="463715" y="21580"/>
                  </a:lnTo>
                  <a:lnTo>
                    <a:pt x="472644" y="21580"/>
                  </a:lnTo>
                  <a:lnTo>
                    <a:pt x="477705" y="23564"/>
                  </a:lnTo>
                  <a:lnTo>
                    <a:pt x="480344" y="26342"/>
                  </a:lnTo>
                  <a:lnTo>
                    <a:pt x="462871" y="26342"/>
                  </a:lnTo>
                  <a:lnTo>
                    <a:pt x="460292" y="26937"/>
                  </a:lnTo>
                  <a:lnTo>
                    <a:pt x="459362" y="27384"/>
                  </a:lnTo>
                  <a:close/>
                </a:path>
                <a:path w="537845" h="75564">
                  <a:moveTo>
                    <a:pt x="479507" y="59382"/>
                  </a:moveTo>
                  <a:lnTo>
                    <a:pt x="470462" y="59382"/>
                  </a:lnTo>
                  <a:lnTo>
                    <a:pt x="474133" y="57745"/>
                  </a:lnTo>
                  <a:lnTo>
                    <a:pt x="477010" y="54471"/>
                  </a:lnTo>
                  <a:lnTo>
                    <a:pt x="479987" y="51196"/>
                  </a:lnTo>
                  <a:lnTo>
                    <a:pt x="481475" y="47178"/>
                  </a:lnTo>
                  <a:lnTo>
                    <a:pt x="481475" y="37752"/>
                  </a:lnTo>
                  <a:lnTo>
                    <a:pt x="479937" y="33932"/>
                  </a:lnTo>
                  <a:lnTo>
                    <a:pt x="476861" y="30956"/>
                  </a:lnTo>
                  <a:lnTo>
                    <a:pt x="473885" y="27880"/>
                  </a:lnTo>
                  <a:lnTo>
                    <a:pt x="470114" y="26342"/>
                  </a:lnTo>
                  <a:lnTo>
                    <a:pt x="480344" y="26342"/>
                  </a:lnTo>
                  <a:lnTo>
                    <a:pt x="485245" y="31501"/>
                  </a:lnTo>
                  <a:lnTo>
                    <a:pt x="487130" y="36661"/>
                  </a:lnTo>
                  <a:lnTo>
                    <a:pt x="487130" y="48964"/>
                  </a:lnTo>
                  <a:lnTo>
                    <a:pt x="485047" y="53975"/>
                  </a:lnTo>
                  <a:lnTo>
                    <a:pt x="479507" y="59382"/>
                  </a:lnTo>
                  <a:close/>
                </a:path>
                <a:path w="537845" h="75564">
                  <a:moveTo>
                    <a:pt x="471603" y="64144"/>
                  </a:moveTo>
                  <a:lnTo>
                    <a:pt x="459895" y="64144"/>
                  </a:lnTo>
                  <a:lnTo>
                    <a:pt x="455132" y="62458"/>
                  </a:lnTo>
                  <a:lnTo>
                    <a:pt x="447393" y="55711"/>
                  </a:lnTo>
                  <a:lnTo>
                    <a:pt x="445359" y="50998"/>
                  </a:lnTo>
                  <a:lnTo>
                    <a:pt x="445161" y="44946"/>
                  </a:lnTo>
                  <a:lnTo>
                    <a:pt x="450668" y="44946"/>
                  </a:lnTo>
                  <a:lnTo>
                    <a:pt x="450866" y="49311"/>
                  </a:lnTo>
                  <a:lnTo>
                    <a:pt x="452354" y="52833"/>
                  </a:lnTo>
                  <a:lnTo>
                    <a:pt x="455132" y="55512"/>
                  </a:lnTo>
                  <a:lnTo>
                    <a:pt x="458010" y="58092"/>
                  </a:lnTo>
                  <a:lnTo>
                    <a:pt x="461631" y="59382"/>
                  </a:lnTo>
                  <a:lnTo>
                    <a:pt x="479507" y="59382"/>
                  </a:lnTo>
                  <a:lnTo>
                    <a:pt x="476712" y="62110"/>
                  </a:lnTo>
                  <a:lnTo>
                    <a:pt x="471603" y="64144"/>
                  </a:lnTo>
                  <a:close/>
                </a:path>
                <a:path w="537845" h="75564">
                  <a:moveTo>
                    <a:pt x="522654" y="64144"/>
                  </a:moveTo>
                  <a:lnTo>
                    <a:pt x="508664" y="64144"/>
                  </a:lnTo>
                  <a:lnTo>
                    <a:pt x="503058" y="61565"/>
                  </a:lnTo>
                  <a:lnTo>
                    <a:pt x="494873" y="22125"/>
                  </a:lnTo>
                  <a:lnTo>
                    <a:pt x="496758" y="14634"/>
                  </a:lnTo>
                  <a:lnTo>
                    <a:pt x="504299" y="2926"/>
                  </a:lnTo>
                  <a:lnTo>
                    <a:pt x="509805" y="0"/>
                  </a:lnTo>
                  <a:lnTo>
                    <a:pt x="522803" y="0"/>
                  </a:lnTo>
                  <a:lnTo>
                    <a:pt x="527268" y="1438"/>
                  </a:lnTo>
                  <a:lnTo>
                    <a:pt x="530953" y="4762"/>
                  </a:lnTo>
                  <a:lnTo>
                    <a:pt x="511988" y="4762"/>
                  </a:lnTo>
                  <a:lnTo>
                    <a:pt x="507722" y="7193"/>
                  </a:lnTo>
                  <a:lnTo>
                    <a:pt x="504844" y="12055"/>
                  </a:lnTo>
                  <a:lnTo>
                    <a:pt x="501967" y="16817"/>
                  </a:lnTo>
                  <a:lnTo>
                    <a:pt x="500612" y="23266"/>
                  </a:lnTo>
                  <a:lnTo>
                    <a:pt x="500528" y="32593"/>
                  </a:lnTo>
                  <a:lnTo>
                    <a:pt x="504879" y="32593"/>
                  </a:lnTo>
                  <a:lnTo>
                    <a:pt x="503009" y="34528"/>
                  </a:lnTo>
                  <a:lnTo>
                    <a:pt x="501570" y="38496"/>
                  </a:lnTo>
                  <a:lnTo>
                    <a:pt x="501570" y="48418"/>
                  </a:lnTo>
                  <a:lnTo>
                    <a:pt x="502910" y="52337"/>
                  </a:lnTo>
                  <a:lnTo>
                    <a:pt x="505589" y="55215"/>
                  </a:lnTo>
                  <a:lnTo>
                    <a:pt x="508367" y="57993"/>
                  </a:lnTo>
                  <a:lnTo>
                    <a:pt x="512187" y="59382"/>
                  </a:lnTo>
                  <a:lnTo>
                    <a:pt x="530443" y="59382"/>
                  </a:lnTo>
                  <a:lnTo>
                    <a:pt x="527665" y="62160"/>
                  </a:lnTo>
                  <a:lnTo>
                    <a:pt x="522654" y="64144"/>
                  </a:lnTo>
                  <a:close/>
                </a:path>
                <a:path w="537845" h="75564">
                  <a:moveTo>
                    <a:pt x="536098" y="16371"/>
                  </a:moveTo>
                  <a:lnTo>
                    <a:pt x="530592" y="16371"/>
                  </a:lnTo>
                  <a:lnTo>
                    <a:pt x="530096" y="12898"/>
                  </a:lnTo>
                  <a:lnTo>
                    <a:pt x="528706" y="10120"/>
                  </a:lnTo>
                  <a:lnTo>
                    <a:pt x="526425" y="8036"/>
                  </a:lnTo>
                  <a:lnTo>
                    <a:pt x="524142" y="5853"/>
                  </a:lnTo>
                  <a:lnTo>
                    <a:pt x="521215" y="4762"/>
                  </a:lnTo>
                  <a:lnTo>
                    <a:pt x="530953" y="4762"/>
                  </a:lnTo>
                  <a:lnTo>
                    <a:pt x="533618" y="7094"/>
                  </a:lnTo>
                  <a:lnTo>
                    <a:pt x="535503" y="11112"/>
                  </a:lnTo>
                  <a:lnTo>
                    <a:pt x="536098" y="16371"/>
                  </a:lnTo>
                  <a:close/>
                </a:path>
                <a:path w="537845" h="75564">
                  <a:moveTo>
                    <a:pt x="504879" y="32593"/>
                  </a:moveTo>
                  <a:lnTo>
                    <a:pt x="500677" y="32593"/>
                  </a:lnTo>
                  <a:lnTo>
                    <a:pt x="502165" y="29418"/>
                  </a:lnTo>
                  <a:lnTo>
                    <a:pt x="504398" y="26937"/>
                  </a:lnTo>
                  <a:lnTo>
                    <a:pt x="507375" y="25151"/>
                  </a:lnTo>
                  <a:lnTo>
                    <a:pt x="510450" y="23266"/>
                  </a:lnTo>
                  <a:lnTo>
                    <a:pt x="513724" y="22324"/>
                  </a:lnTo>
                  <a:lnTo>
                    <a:pt x="523249" y="22324"/>
                  </a:lnTo>
                  <a:lnTo>
                    <a:pt x="528161" y="24258"/>
                  </a:lnTo>
                  <a:lnTo>
                    <a:pt x="530916" y="27086"/>
                  </a:lnTo>
                  <a:lnTo>
                    <a:pt x="512484" y="27086"/>
                  </a:lnTo>
                  <a:lnTo>
                    <a:pt x="508764" y="28575"/>
                  </a:lnTo>
                  <a:lnTo>
                    <a:pt x="504879" y="32593"/>
                  </a:lnTo>
                  <a:close/>
                </a:path>
                <a:path w="537845" h="75564">
                  <a:moveTo>
                    <a:pt x="530443" y="59382"/>
                  </a:moveTo>
                  <a:lnTo>
                    <a:pt x="521414" y="59382"/>
                  </a:lnTo>
                  <a:lnTo>
                    <a:pt x="524986" y="57844"/>
                  </a:lnTo>
                  <a:lnTo>
                    <a:pt x="530641" y="51593"/>
                  </a:lnTo>
                  <a:lnTo>
                    <a:pt x="532080" y="47823"/>
                  </a:lnTo>
                  <a:lnTo>
                    <a:pt x="532010" y="38496"/>
                  </a:lnTo>
                  <a:lnTo>
                    <a:pt x="530691" y="34776"/>
                  </a:lnTo>
                  <a:lnTo>
                    <a:pt x="527913" y="31700"/>
                  </a:lnTo>
                  <a:lnTo>
                    <a:pt x="525234" y="28624"/>
                  </a:lnTo>
                  <a:lnTo>
                    <a:pt x="521612" y="27086"/>
                  </a:lnTo>
                  <a:lnTo>
                    <a:pt x="530916" y="27086"/>
                  </a:lnTo>
                  <a:lnTo>
                    <a:pt x="532427" y="28624"/>
                  </a:lnTo>
                  <a:lnTo>
                    <a:pt x="535801" y="31998"/>
                  </a:lnTo>
                  <a:lnTo>
                    <a:pt x="537735" y="36958"/>
                  </a:lnTo>
                  <a:lnTo>
                    <a:pt x="537735" y="49162"/>
                  </a:lnTo>
                  <a:lnTo>
                    <a:pt x="535701" y="54223"/>
                  </a:lnTo>
                  <a:lnTo>
                    <a:pt x="531633" y="58191"/>
                  </a:lnTo>
                  <a:lnTo>
                    <a:pt x="530443" y="59382"/>
                  </a:lnTo>
                  <a:close/>
                </a:path>
              </a:pathLst>
            </a:custGeom>
            <a:solidFill>
              <a:srgbClr val="FF9900"/>
            </a:solidFill>
          </p:spPr>
          <p:txBody>
            <a:bodyPr wrap="square" lIns="0" tIns="0" rIns="0" bIns="0" rtlCol="0"/>
            <a:lstStyle/>
            <a:p>
              <a:endParaRPr/>
            </a:p>
          </p:txBody>
        </p:sp>
        <p:sp>
          <p:nvSpPr>
            <p:cNvPr id="81" name="object 79"/>
            <p:cNvSpPr/>
            <p:nvPr/>
          </p:nvSpPr>
          <p:spPr>
            <a:xfrm>
              <a:off x="4947521" y="3774220"/>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82" name="object 80"/>
            <p:cNvSpPr/>
            <p:nvPr/>
          </p:nvSpPr>
          <p:spPr>
            <a:xfrm>
              <a:off x="4947521" y="3774220"/>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3" name="object 81"/>
            <p:cNvSpPr/>
            <p:nvPr/>
          </p:nvSpPr>
          <p:spPr>
            <a:xfrm>
              <a:off x="5074796" y="3798835"/>
              <a:ext cx="582295" cy="75565"/>
            </a:xfrm>
            <a:custGeom>
              <a:avLst/>
              <a:gdLst/>
              <a:ahLst/>
              <a:cxnLst/>
              <a:rect l="l" t="t" r="r" b="b"/>
              <a:pathLst>
                <a:path w="582295" h="75564">
                  <a:moveTo>
                    <a:pt x="22026" y="62805"/>
                  </a:moveTo>
                  <a:lnTo>
                    <a:pt x="16371" y="62805"/>
                  </a:lnTo>
                  <a:lnTo>
                    <a:pt x="16371" y="16668"/>
                  </a:lnTo>
                  <a:lnTo>
                    <a:pt x="0" y="16668"/>
                  </a:lnTo>
                  <a:lnTo>
                    <a:pt x="0" y="12650"/>
                  </a:lnTo>
                  <a:lnTo>
                    <a:pt x="5060" y="12551"/>
                  </a:lnTo>
                  <a:lnTo>
                    <a:pt x="8582" y="12104"/>
                  </a:lnTo>
                  <a:lnTo>
                    <a:pt x="10566" y="11310"/>
                  </a:lnTo>
                  <a:lnTo>
                    <a:pt x="12650" y="10517"/>
                  </a:lnTo>
                  <a:lnTo>
                    <a:pt x="14188" y="9276"/>
                  </a:lnTo>
                  <a:lnTo>
                    <a:pt x="15180" y="7590"/>
                  </a:lnTo>
                  <a:lnTo>
                    <a:pt x="16271" y="5903"/>
                  </a:lnTo>
                  <a:lnTo>
                    <a:pt x="17016" y="3571"/>
                  </a:lnTo>
                  <a:lnTo>
                    <a:pt x="17412" y="595"/>
                  </a:lnTo>
                  <a:lnTo>
                    <a:pt x="22026" y="595"/>
                  </a:lnTo>
                  <a:lnTo>
                    <a:pt x="22026" y="62805"/>
                  </a:lnTo>
                  <a:close/>
                </a:path>
                <a:path w="582295" h="75564">
                  <a:moveTo>
                    <a:pt x="71440" y="62805"/>
                  </a:moveTo>
                  <a:lnTo>
                    <a:pt x="65785" y="62805"/>
                  </a:lnTo>
                  <a:lnTo>
                    <a:pt x="65785" y="16668"/>
                  </a:lnTo>
                  <a:lnTo>
                    <a:pt x="49414" y="16668"/>
                  </a:lnTo>
                  <a:lnTo>
                    <a:pt x="49414" y="12650"/>
                  </a:lnTo>
                  <a:lnTo>
                    <a:pt x="54474" y="12551"/>
                  </a:lnTo>
                  <a:lnTo>
                    <a:pt x="57996" y="12104"/>
                  </a:lnTo>
                  <a:lnTo>
                    <a:pt x="59981" y="11310"/>
                  </a:lnTo>
                  <a:lnTo>
                    <a:pt x="62064" y="10517"/>
                  </a:lnTo>
                  <a:lnTo>
                    <a:pt x="63602" y="9276"/>
                  </a:lnTo>
                  <a:lnTo>
                    <a:pt x="64594" y="7590"/>
                  </a:lnTo>
                  <a:lnTo>
                    <a:pt x="65686" y="5903"/>
                  </a:lnTo>
                  <a:lnTo>
                    <a:pt x="66430" y="3571"/>
                  </a:lnTo>
                  <a:lnTo>
                    <a:pt x="66827" y="595"/>
                  </a:lnTo>
                  <a:lnTo>
                    <a:pt x="71440" y="595"/>
                  </a:lnTo>
                  <a:lnTo>
                    <a:pt x="71440" y="62805"/>
                  </a:lnTo>
                  <a:close/>
                </a:path>
                <a:path w="582295" h="75564">
                  <a:moveTo>
                    <a:pt x="97191" y="62805"/>
                  </a:moveTo>
                  <a:lnTo>
                    <a:pt x="90345" y="62805"/>
                  </a:lnTo>
                  <a:lnTo>
                    <a:pt x="108056" y="38992"/>
                  </a:lnTo>
                  <a:lnTo>
                    <a:pt x="91685" y="16966"/>
                  </a:lnTo>
                  <a:lnTo>
                    <a:pt x="98680" y="16966"/>
                  </a:lnTo>
                  <a:lnTo>
                    <a:pt x="111776" y="34379"/>
                  </a:lnTo>
                  <a:lnTo>
                    <a:pt x="118304" y="34379"/>
                  </a:lnTo>
                  <a:lnTo>
                    <a:pt x="114902" y="38844"/>
                  </a:lnTo>
                  <a:lnTo>
                    <a:pt x="118481" y="43606"/>
                  </a:lnTo>
                  <a:lnTo>
                    <a:pt x="111330" y="43606"/>
                  </a:lnTo>
                  <a:lnTo>
                    <a:pt x="97191" y="62805"/>
                  </a:lnTo>
                  <a:close/>
                </a:path>
                <a:path w="582295" h="75564">
                  <a:moveTo>
                    <a:pt x="118304" y="34379"/>
                  </a:moveTo>
                  <a:lnTo>
                    <a:pt x="111776" y="34379"/>
                  </a:lnTo>
                  <a:lnTo>
                    <a:pt x="124576" y="16966"/>
                  </a:lnTo>
                  <a:lnTo>
                    <a:pt x="131571" y="16966"/>
                  </a:lnTo>
                  <a:lnTo>
                    <a:pt x="118304" y="34379"/>
                  </a:lnTo>
                  <a:close/>
                </a:path>
                <a:path w="582295" h="75564">
                  <a:moveTo>
                    <a:pt x="132910" y="62805"/>
                  </a:moveTo>
                  <a:lnTo>
                    <a:pt x="125766" y="62805"/>
                  </a:lnTo>
                  <a:lnTo>
                    <a:pt x="111330" y="43606"/>
                  </a:lnTo>
                  <a:lnTo>
                    <a:pt x="118481" y="43606"/>
                  </a:lnTo>
                  <a:lnTo>
                    <a:pt x="132910" y="62805"/>
                  </a:lnTo>
                  <a:close/>
                </a:path>
                <a:path w="582295" h="75564">
                  <a:moveTo>
                    <a:pt x="163588" y="62805"/>
                  </a:moveTo>
                  <a:lnTo>
                    <a:pt x="157933" y="62805"/>
                  </a:lnTo>
                  <a:lnTo>
                    <a:pt x="157933" y="16668"/>
                  </a:lnTo>
                  <a:lnTo>
                    <a:pt x="141562" y="16668"/>
                  </a:lnTo>
                  <a:lnTo>
                    <a:pt x="141562" y="12650"/>
                  </a:lnTo>
                  <a:lnTo>
                    <a:pt x="146622" y="12551"/>
                  </a:lnTo>
                  <a:lnTo>
                    <a:pt x="150144" y="12104"/>
                  </a:lnTo>
                  <a:lnTo>
                    <a:pt x="152128" y="11310"/>
                  </a:lnTo>
                  <a:lnTo>
                    <a:pt x="154212" y="10517"/>
                  </a:lnTo>
                  <a:lnTo>
                    <a:pt x="155750" y="9276"/>
                  </a:lnTo>
                  <a:lnTo>
                    <a:pt x="156742" y="7590"/>
                  </a:lnTo>
                  <a:lnTo>
                    <a:pt x="157834" y="5903"/>
                  </a:lnTo>
                  <a:lnTo>
                    <a:pt x="158578" y="3571"/>
                  </a:lnTo>
                  <a:lnTo>
                    <a:pt x="158975" y="595"/>
                  </a:lnTo>
                  <a:lnTo>
                    <a:pt x="163588" y="595"/>
                  </a:lnTo>
                  <a:lnTo>
                    <a:pt x="163588" y="62805"/>
                  </a:lnTo>
                  <a:close/>
                </a:path>
                <a:path w="582295" h="75564">
                  <a:moveTo>
                    <a:pt x="213003" y="62805"/>
                  </a:moveTo>
                  <a:lnTo>
                    <a:pt x="207347" y="62805"/>
                  </a:lnTo>
                  <a:lnTo>
                    <a:pt x="207347" y="16668"/>
                  </a:lnTo>
                  <a:lnTo>
                    <a:pt x="190976" y="16668"/>
                  </a:lnTo>
                  <a:lnTo>
                    <a:pt x="190976" y="12650"/>
                  </a:lnTo>
                  <a:lnTo>
                    <a:pt x="196036" y="12551"/>
                  </a:lnTo>
                  <a:lnTo>
                    <a:pt x="199559" y="12104"/>
                  </a:lnTo>
                  <a:lnTo>
                    <a:pt x="201543" y="11310"/>
                  </a:lnTo>
                  <a:lnTo>
                    <a:pt x="203626" y="10517"/>
                  </a:lnTo>
                  <a:lnTo>
                    <a:pt x="205164" y="9276"/>
                  </a:lnTo>
                  <a:lnTo>
                    <a:pt x="206157" y="7590"/>
                  </a:lnTo>
                  <a:lnTo>
                    <a:pt x="207248" y="5903"/>
                  </a:lnTo>
                  <a:lnTo>
                    <a:pt x="207992" y="3571"/>
                  </a:lnTo>
                  <a:lnTo>
                    <a:pt x="208389" y="595"/>
                  </a:lnTo>
                  <a:lnTo>
                    <a:pt x="213003" y="595"/>
                  </a:lnTo>
                  <a:lnTo>
                    <a:pt x="213003" y="62805"/>
                  </a:lnTo>
                  <a:close/>
                </a:path>
                <a:path w="582295" h="75564">
                  <a:moveTo>
                    <a:pt x="286210" y="64144"/>
                  </a:moveTo>
                  <a:lnTo>
                    <a:pt x="274700" y="64144"/>
                  </a:lnTo>
                  <a:lnTo>
                    <a:pt x="269442" y="61862"/>
                  </a:lnTo>
                  <a:lnTo>
                    <a:pt x="265374" y="57298"/>
                  </a:lnTo>
                  <a:lnTo>
                    <a:pt x="261405" y="52734"/>
                  </a:lnTo>
                  <a:lnTo>
                    <a:pt x="259421" y="46930"/>
                  </a:lnTo>
                  <a:lnTo>
                    <a:pt x="259421" y="32841"/>
                  </a:lnTo>
                  <a:lnTo>
                    <a:pt x="261405" y="27037"/>
                  </a:lnTo>
                  <a:lnTo>
                    <a:pt x="269342" y="17908"/>
                  </a:lnTo>
                  <a:lnTo>
                    <a:pt x="274601" y="15626"/>
                  </a:lnTo>
                  <a:lnTo>
                    <a:pt x="286507" y="15626"/>
                  </a:lnTo>
                  <a:lnTo>
                    <a:pt x="290774" y="17016"/>
                  </a:lnTo>
                  <a:lnTo>
                    <a:pt x="294650" y="20389"/>
                  </a:lnTo>
                  <a:lnTo>
                    <a:pt x="276288" y="20389"/>
                  </a:lnTo>
                  <a:lnTo>
                    <a:pt x="272369" y="22274"/>
                  </a:lnTo>
                  <a:lnTo>
                    <a:pt x="269392" y="26044"/>
                  </a:lnTo>
                  <a:lnTo>
                    <a:pt x="266515" y="29815"/>
                  </a:lnTo>
                  <a:lnTo>
                    <a:pt x="265076" y="34428"/>
                  </a:lnTo>
                  <a:lnTo>
                    <a:pt x="265076" y="45342"/>
                  </a:lnTo>
                  <a:lnTo>
                    <a:pt x="266515" y="49956"/>
                  </a:lnTo>
                  <a:lnTo>
                    <a:pt x="269392" y="53726"/>
                  </a:lnTo>
                  <a:lnTo>
                    <a:pt x="272369" y="57497"/>
                  </a:lnTo>
                  <a:lnTo>
                    <a:pt x="276288" y="59382"/>
                  </a:lnTo>
                  <a:lnTo>
                    <a:pt x="293963" y="59382"/>
                  </a:lnTo>
                  <a:lnTo>
                    <a:pt x="290426" y="62607"/>
                  </a:lnTo>
                  <a:lnTo>
                    <a:pt x="286210" y="64144"/>
                  </a:lnTo>
                  <a:close/>
                </a:path>
                <a:path w="582295" h="75564">
                  <a:moveTo>
                    <a:pt x="299753" y="31402"/>
                  </a:moveTo>
                  <a:lnTo>
                    <a:pt x="294098" y="31402"/>
                  </a:lnTo>
                  <a:lnTo>
                    <a:pt x="293304" y="27731"/>
                  </a:lnTo>
                  <a:lnTo>
                    <a:pt x="291816" y="25003"/>
                  </a:lnTo>
                  <a:lnTo>
                    <a:pt x="289633" y="23217"/>
                  </a:lnTo>
                  <a:lnTo>
                    <a:pt x="287450" y="21332"/>
                  </a:lnTo>
                  <a:lnTo>
                    <a:pt x="284622" y="20389"/>
                  </a:lnTo>
                  <a:lnTo>
                    <a:pt x="294650" y="20389"/>
                  </a:lnTo>
                  <a:lnTo>
                    <a:pt x="297223" y="22572"/>
                  </a:lnTo>
                  <a:lnTo>
                    <a:pt x="299158" y="26441"/>
                  </a:lnTo>
                  <a:lnTo>
                    <a:pt x="299753" y="31402"/>
                  </a:lnTo>
                  <a:close/>
                </a:path>
                <a:path w="582295" h="75564">
                  <a:moveTo>
                    <a:pt x="293963" y="59382"/>
                  </a:moveTo>
                  <a:lnTo>
                    <a:pt x="284523" y="59382"/>
                  </a:lnTo>
                  <a:lnTo>
                    <a:pt x="287450" y="58191"/>
                  </a:lnTo>
                  <a:lnTo>
                    <a:pt x="289930" y="55810"/>
                  </a:lnTo>
                  <a:lnTo>
                    <a:pt x="292510" y="53429"/>
                  </a:lnTo>
                  <a:lnTo>
                    <a:pt x="294048" y="50303"/>
                  </a:lnTo>
                  <a:lnTo>
                    <a:pt x="294544" y="46434"/>
                  </a:lnTo>
                  <a:lnTo>
                    <a:pt x="300051" y="46434"/>
                  </a:lnTo>
                  <a:lnTo>
                    <a:pt x="299257" y="52089"/>
                  </a:lnTo>
                  <a:lnTo>
                    <a:pt x="297173" y="56455"/>
                  </a:lnTo>
                  <a:lnTo>
                    <a:pt x="293963" y="59382"/>
                  </a:lnTo>
                  <a:close/>
                </a:path>
                <a:path w="582295" h="75564">
                  <a:moveTo>
                    <a:pt x="331732" y="64144"/>
                  </a:moveTo>
                  <a:lnTo>
                    <a:pt x="320818" y="64144"/>
                  </a:lnTo>
                  <a:lnTo>
                    <a:pt x="315559" y="61862"/>
                  </a:lnTo>
                  <a:lnTo>
                    <a:pt x="311491" y="57298"/>
                  </a:lnTo>
                  <a:lnTo>
                    <a:pt x="307522" y="52734"/>
                  </a:lnTo>
                  <a:lnTo>
                    <a:pt x="305538" y="46930"/>
                  </a:lnTo>
                  <a:lnTo>
                    <a:pt x="305538" y="32841"/>
                  </a:lnTo>
                  <a:lnTo>
                    <a:pt x="307522" y="27037"/>
                  </a:lnTo>
                  <a:lnTo>
                    <a:pt x="315460" y="17908"/>
                  </a:lnTo>
                  <a:lnTo>
                    <a:pt x="320718" y="15626"/>
                  </a:lnTo>
                  <a:lnTo>
                    <a:pt x="333815" y="15626"/>
                  </a:lnTo>
                  <a:lnTo>
                    <a:pt x="339074" y="17908"/>
                  </a:lnTo>
                  <a:lnTo>
                    <a:pt x="341231" y="20389"/>
                  </a:lnTo>
                  <a:lnTo>
                    <a:pt x="322355" y="20389"/>
                  </a:lnTo>
                  <a:lnTo>
                    <a:pt x="318486" y="22274"/>
                  </a:lnTo>
                  <a:lnTo>
                    <a:pt x="315396" y="26193"/>
                  </a:lnTo>
                  <a:lnTo>
                    <a:pt x="312632" y="29815"/>
                  </a:lnTo>
                  <a:lnTo>
                    <a:pt x="311193" y="34428"/>
                  </a:lnTo>
                  <a:lnTo>
                    <a:pt x="311193" y="45342"/>
                  </a:lnTo>
                  <a:lnTo>
                    <a:pt x="312632" y="49956"/>
                  </a:lnTo>
                  <a:lnTo>
                    <a:pt x="315509" y="53726"/>
                  </a:lnTo>
                  <a:lnTo>
                    <a:pt x="318486" y="57497"/>
                  </a:lnTo>
                  <a:lnTo>
                    <a:pt x="322405" y="59382"/>
                  </a:lnTo>
                  <a:lnTo>
                    <a:pt x="341224" y="59382"/>
                  </a:lnTo>
                  <a:lnTo>
                    <a:pt x="339024" y="60870"/>
                  </a:lnTo>
                  <a:lnTo>
                    <a:pt x="335651" y="63053"/>
                  </a:lnTo>
                  <a:lnTo>
                    <a:pt x="331732" y="64144"/>
                  </a:lnTo>
                  <a:close/>
                </a:path>
                <a:path w="582295" h="75564">
                  <a:moveTo>
                    <a:pt x="341224" y="59382"/>
                  </a:moveTo>
                  <a:lnTo>
                    <a:pt x="332128" y="59382"/>
                  </a:lnTo>
                  <a:lnTo>
                    <a:pt x="335998" y="57497"/>
                  </a:lnTo>
                  <a:lnTo>
                    <a:pt x="341852" y="49857"/>
                  </a:lnTo>
                  <a:lnTo>
                    <a:pt x="343308" y="45342"/>
                  </a:lnTo>
                  <a:lnTo>
                    <a:pt x="343308" y="34428"/>
                  </a:lnTo>
                  <a:lnTo>
                    <a:pt x="341852" y="29964"/>
                  </a:lnTo>
                  <a:lnTo>
                    <a:pt x="338765" y="26044"/>
                  </a:lnTo>
                  <a:lnTo>
                    <a:pt x="335998" y="22324"/>
                  </a:lnTo>
                  <a:lnTo>
                    <a:pt x="332079" y="20389"/>
                  </a:lnTo>
                  <a:lnTo>
                    <a:pt x="341231" y="20389"/>
                  </a:lnTo>
                  <a:lnTo>
                    <a:pt x="347011" y="27037"/>
                  </a:lnTo>
                  <a:lnTo>
                    <a:pt x="348996" y="32841"/>
                  </a:lnTo>
                  <a:lnTo>
                    <a:pt x="348996" y="44152"/>
                  </a:lnTo>
                  <a:lnTo>
                    <a:pt x="348152" y="48170"/>
                  </a:lnTo>
                  <a:lnTo>
                    <a:pt x="346466" y="51941"/>
                  </a:lnTo>
                  <a:lnTo>
                    <a:pt x="344878" y="55612"/>
                  </a:lnTo>
                  <a:lnTo>
                    <a:pt x="342398" y="58588"/>
                  </a:lnTo>
                  <a:lnTo>
                    <a:pt x="341224" y="59382"/>
                  </a:lnTo>
                  <a:close/>
                </a:path>
                <a:path w="582295" h="75564">
                  <a:moveTo>
                    <a:pt x="366443" y="24854"/>
                  </a:moveTo>
                  <a:lnTo>
                    <a:pt x="362989" y="24854"/>
                  </a:lnTo>
                  <a:lnTo>
                    <a:pt x="364080" y="22175"/>
                  </a:lnTo>
                  <a:lnTo>
                    <a:pt x="365966" y="19992"/>
                  </a:lnTo>
                  <a:lnTo>
                    <a:pt x="368644" y="18305"/>
                  </a:lnTo>
                  <a:lnTo>
                    <a:pt x="371323" y="16519"/>
                  </a:lnTo>
                  <a:lnTo>
                    <a:pt x="374350" y="15626"/>
                  </a:lnTo>
                  <a:lnTo>
                    <a:pt x="383577" y="15626"/>
                  </a:lnTo>
                  <a:lnTo>
                    <a:pt x="387794" y="17065"/>
                  </a:lnTo>
                  <a:lnTo>
                    <a:pt x="390789" y="20389"/>
                  </a:lnTo>
                  <a:lnTo>
                    <a:pt x="374201" y="20389"/>
                  </a:lnTo>
                  <a:lnTo>
                    <a:pt x="371522" y="21133"/>
                  </a:lnTo>
                  <a:lnTo>
                    <a:pt x="369240" y="22621"/>
                  </a:lnTo>
                  <a:lnTo>
                    <a:pt x="367057" y="24110"/>
                  </a:lnTo>
                  <a:lnTo>
                    <a:pt x="366443" y="24854"/>
                  </a:lnTo>
                  <a:close/>
                </a:path>
                <a:path w="582295" h="75564">
                  <a:moveTo>
                    <a:pt x="362840" y="62805"/>
                  </a:moveTo>
                  <a:lnTo>
                    <a:pt x="357185" y="62805"/>
                  </a:lnTo>
                  <a:lnTo>
                    <a:pt x="357185" y="16966"/>
                  </a:lnTo>
                  <a:lnTo>
                    <a:pt x="362840" y="16966"/>
                  </a:lnTo>
                  <a:lnTo>
                    <a:pt x="362840" y="24854"/>
                  </a:lnTo>
                  <a:lnTo>
                    <a:pt x="366443" y="24854"/>
                  </a:lnTo>
                  <a:lnTo>
                    <a:pt x="365420" y="26094"/>
                  </a:lnTo>
                  <a:lnTo>
                    <a:pt x="364328" y="28575"/>
                  </a:lnTo>
                  <a:lnTo>
                    <a:pt x="363336" y="31055"/>
                  </a:lnTo>
                  <a:lnTo>
                    <a:pt x="362840" y="33535"/>
                  </a:lnTo>
                  <a:lnTo>
                    <a:pt x="362840" y="62805"/>
                  </a:lnTo>
                  <a:close/>
                </a:path>
                <a:path w="582295" h="75564">
                  <a:moveTo>
                    <a:pt x="394392" y="62805"/>
                  </a:moveTo>
                  <a:lnTo>
                    <a:pt x="388885" y="62805"/>
                  </a:lnTo>
                  <a:lnTo>
                    <a:pt x="388885" y="29418"/>
                  </a:lnTo>
                  <a:lnTo>
                    <a:pt x="387893" y="26094"/>
                  </a:lnTo>
                  <a:lnTo>
                    <a:pt x="385909" y="23812"/>
                  </a:lnTo>
                  <a:lnTo>
                    <a:pt x="384023" y="21530"/>
                  </a:lnTo>
                  <a:lnTo>
                    <a:pt x="381146" y="20389"/>
                  </a:lnTo>
                  <a:lnTo>
                    <a:pt x="390789" y="20389"/>
                  </a:lnTo>
                  <a:lnTo>
                    <a:pt x="393052" y="22820"/>
                  </a:lnTo>
                  <a:lnTo>
                    <a:pt x="394392" y="27136"/>
                  </a:lnTo>
                  <a:lnTo>
                    <a:pt x="394392" y="62805"/>
                  </a:lnTo>
                  <a:close/>
                </a:path>
                <a:path w="582295" h="75564">
                  <a:moveTo>
                    <a:pt x="423511" y="62805"/>
                  </a:moveTo>
                  <a:lnTo>
                    <a:pt x="417557" y="62805"/>
                  </a:lnTo>
                  <a:lnTo>
                    <a:pt x="399847" y="16966"/>
                  </a:lnTo>
                  <a:lnTo>
                    <a:pt x="406098" y="16966"/>
                  </a:lnTo>
                  <a:lnTo>
                    <a:pt x="420534" y="57150"/>
                  </a:lnTo>
                  <a:lnTo>
                    <a:pt x="425622" y="57150"/>
                  </a:lnTo>
                  <a:lnTo>
                    <a:pt x="423511" y="62805"/>
                  </a:lnTo>
                  <a:close/>
                </a:path>
                <a:path w="582295" h="75564">
                  <a:moveTo>
                    <a:pt x="425622" y="57150"/>
                  </a:moveTo>
                  <a:lnTo>
                    <a:pt x="420683" y="57150"/>
                  </a:lnTo>
                  <a:lnTo>
                    <a:pt x="434822" y="16966"/>
                  </a:lnTo>
                  <a:lnTo>
                    <a:pt x="440626" y="16966"/>
                  </a:lnTo>
                  <a:lnTo>
                    <a:pt x="425622" y="57150"/>
                  </a:lnTo>
                  <a:close/>
                </a:path>
                <a:path w="582295" h="75564">
                  <a:moveTo>
                    <a:pt x="444758" y="75009"/>
                  </a:moveTo>
                  <a:lnTo>
                    <a:pt x="444758" y="71139"/>
                  </a:lnTo>
                  <a:lnTo>
                    <a:pt x="446048" y="70643"/>
                  </a:lnTo>
                  <a:lnTo>
                    <a:pt x="447040" y="69601"/>
                  </a:lnTo>
                  <a:lnTo>
                    <a:pt x="447734" y="68014"/>
                  </a:lnTo>
                  <a:lnTo>
                    <a:pt x="448528" y="66526"/>
                  </a:lnTo>
                  <a:lnTo>
                    <a:pt x="448925" y="64938"/>
                  </a:lnTo>
                  <a:lnTo>
                    <a:pt x="448925" y="62805"/>
                  </a:lnTo>
                  <a:lnTo>
                    <a:pt x="445204" y="62805"/>
                  </a:lnTo>
                  <a:lnTo>
                    <a:pt x="445204" y="53429"/>
                  </a:lnTo>
                  <a:lnTo>
                    <a:pt x="452646" y="53429"/>
                  </a:lnTo>
                  <a:lnTo>
                    <a:pt x="452646" y="65682"/>
                  </a:lnTo>
                  <a:lnTo>
                    <a:pt x="451951" y="68113"/>
                  </a:lnTo>
                  <a:lnTo>
                    <a:pt x="450562" y="70395"/>
                  </a:lnTo>
                  <a:lnTo>
                    <a:pt x="449272" y="72677"/>
                  </a:lnTo>
                  <a:lnTo>
                    <a:pt x="447337" y="74215"/>
                  </a:lnTo>
                  <a:lnTo>
                    <a:pt x="444758" y="75009"/>
                  </a:lnTo>
                  <a:close/>
                </a:path>
                <a:path w="582295" h="75564">
                  <a:moveTo>
                    <a:pt x="512831" y="41969"/>
                  </a:moveTo>
                  <a:lnTo>
                    <a:pt x="503406" y="41969"/>
                  </a:lnTo>
                  <a:lnTo>
                    <a:pt x="498445" y="40034"/>
                  </a:lnTo>
                  <a:lnTo>
                    <a:pt x="494575" y="36165"/>
                  </a:lnTo>
                  <a:lnTo>
                    <a:pt x="490805" y="32196"/>
                  </a:lnTo>
                  <a:lnTo>
                    <a:pt x="488920" y="27185"/>
                  </a:lnTo>
                  <a:lnTo>
                    <a:pt x="488920" y="15081"/>
                  </a:lnTo>
                  <a:lnTo>
                    <a:pt x="490904" y="10070"/>
                  </a:lnTo>
                  <a:lnTo>
                    <a:pt x="498941" y="2033"/>
                  </a:lnTo>
                  <a:lnTo>
                    <a:pt x="504001" y="0"/>
                  </a:lnTo>
                  <a:lnTo>
                    <a:pt x="517892" y="0"/>
                  </a:lnTo>
                  <a:lnTo>
                    <a:pt x="523448" y="2629"/>
                  </a:lnTo>
                  <a:lnTo>
                    <a:pt x="524776" y="4762"/>
                  </a:lnTo>
                  <a:lnTo>
                    <a:pt x="505192" y="4762"/>
                  </a:lnTo>
                  <a:lnTo>
                    <a:pt x="501620" y="6300"/>
                  </a:lnTo>
                  <a:lnTo>
                    <a:pt x="498742" y="9376"/>
                  </a:lnTo>
                  <a:lnTo>
                    <a:pt x="495964" y="12451"/>
                  </a:lnTo>
                  <a:lnTo>
                    <a:pt x="494575" y="16271"/>
                  </a:lnTo>
                  <a:lnTo>
                    <a:pt x="494575" y="25598"/>
                  </a:lnTo>
                  <a:lnTo>
                    <a:pt x="495915" y="29517"/>
                  </a:lnTo>
                  <a:lnTo>
                    <a:pt x="498594" y="32593"/>
                  </a:lnTo>
                  <a:lnTo>
                    <a:pt x="501372" y="35669"/>
                  </a:lnTo>
                  <a:lnTo>
                    <a:pt x="505043" y="37207"/>
                  </a:lnTo>
                  <a:lnTo>
                    <a:pt x="522229" y="37207"/>
                  </a:lnTo>
                  <a:lnTo>
                    <a:pt x="521960" y="37504"/>
                  </a:lnTo>
                  <a:lnTo>
                    <a:pt x="516007" y="41076"/>
                  </a:lnTo>
                  <a:lnTo>
                    <a:pt x="512831" y="41969"/>
                  </a:lnTo>
                  <a:close/>
                </a:path>
                <a:path w="582295" h="75564">
                  <a:moveTo>
                    <a:pt x="522229" y="37207"/>
                  </a:moveTo>
                  <a:lnTo>
                    <a:pt x="514171" y="37207"/>
                  </a:lnTo>
                  <a:lnTo>
                    <a:pt x="517892" y="35669"/>
                  </a:lnTo>
                  <a:lnTo>
                    <a:pt x="523646" y="29517"/>
                  </a:lnTo>
                  <a:lnTo>
                    <a:pt x="525085" y="25598"/>
                  </a:lnTo>
                  <a:lnTo>
                    <a:pt x="525085" y="15874"/>
                  </a:lnTo>
                  <a:lnTo>
                    <a:pt x="523746" y="11955"/>
                  </a:lnTo>
                  <a:lnTo>
                    <a:pt x="518388" y="6201"/>
                  </a:lnTo>
                  <a:lnTo>
                    <a:pt x="514518" y="4762"/>
                  </a:lnTo>
                  <a:lnTo>
                    <a:pt x="524776" y="4762"/>
                  </a:lnTo>
                  <a:lnTo>
                    <a:pt x="531730" y="31551"/>
                  </a:lnTo>
                  <a:lnTo>
                    <a:pt x="525978" y="31551"/>
                  </a:lnTo>
                  <a:lnTo>
                    <a:pt x="524291" y="34924"/>
                  </a:lnTo>
                  <a:lnTo>
                    <a:pt x="522229" y="37207"/>
                  </a:lnTo>
                  <a:close/>
                </a:path>
                <a:path w="582295" h="75564">
                  <a:moveTo>
                    <a:pt x="523539" y="59382"/>
                  </a:moveTo>
                  <a:lnTo>
                    <a:pt x="514568" y="59382"/>
                  </a:lnTo>
                  <a:lnTo>
                    <a:pt x="518785" y="57001"/>
                  </a:lnTo>
                  <a:lnTo>
                    <a:pt x="521662" y="52238"/>
                  </a:lnTo>
                  <a:lnTo>
                    <a:pt x="524639" y="47476"/>
                  </a:lnTo>
                  <a:lnTo>
                    <a:pt x="526020" y="41076"/>
                  </a:lnTo>
                  <a:lnTo>
                    <a:pt x="526127" y="31551"/>
                  </a:lnTo>
                  <a:lnTo>
                    <a:pt x="531730" y="31551"/>
                  </a:lnTo>
                  <a:lnTo>
                    <a:pt x="531770" y="41969"/>
                  </a:lnTo>
                  <a:lnTo>
                    <a:pt x="529897" y="49410"/>
                  </a:lnTo>
                  <a:lnTo>
                    <a:pt x="526127" y="55364"/>
                  </a:lnTo>
                  <a:lnTo>
                    <a:pt x="523539" y="59382"/>
                  </a:lnTo>
                  <a:close/>
                </a:path>
                <a:path w="582295" h="75564">
                  <a:moveTo>
                    <a:pt x="516850" y="64144"/>
                  </a:moveTo>
                  <a:lnTo>
                    <a:pt x="504051" y="64144"/>
                  </a:lnTo>
                  <a:lnTo>
                    <a:pt x="499635" y="62805"/>
                  </a:lnTo>
                  <a:lnTo>
                    <a:pt x="493087" y="57447"/>
                  </a:lnTo>
                  <a:lnTo>
                    <a:pt x="491103" y="53379"/>
                  </a:lnTo>
                  <a:lnTo>
                    <a:pt x="490408" y="47922"/>
                  </a:lnTo>
                  <a:lnTo>
                    <a:pt x="496064" y="47922"/>
                  </a:lnTo>
                  <a:lnTo>
                    <a:pt x="496659" y="51494"/>
                  </a:lnTo>
                  <a:lnTo>
                    <a:pt x="498097" y="54322"/>
                  </a:lnTo>
                  <a:lnTo>
                    <a:pt x="500380" y="56405"/>
                  </a:lnTo>
                  <a:lnTo>
                    <a:pt x="502662" y="58390"/>
                  </a:lnTo>
                  <a:lnTo>
                    <a:pt x="505539" y="59382"/>
                  </a:lnTo>
                  <a:lnTo>
                    <a:pt x="523539" y="59382"/>
                  </a:lnTo>
                  <a:lnTo>
                    <a:pt x="522356" y="61217"/>
                  </a:lnTo>
                  <a:lnTo>
                    <a:pt x="516850" y="64144"/>
                  </a:lnTo>
                  <a:close/>
                </a:path>
                <a:path w="582295" h="75564">
                  <a:moveTo>
                    <a:pt x="566711" y="64144"/>
                  </a:moveTo>
                  <a:lnTo>
                    <a:pt x="552721" y="64144"/>
                  </a:lnTo>
                  <a:lnTo>
                    <a:pt x="547115" y="61565"/>
                  </a:lnTo>
                  <a:lnTo>
                    <a:pt x="538930" y="22125"/>
                  </a:lnTo>
                  <a:lnTo>
                    <a:pt x="540815" y="14634"/>
                  </a:lnTo>
                  <a:lnTo>
                    <a:pt x="548355" y="2926"/>
                  </a:lnTo>
                  <a:lnTo>
                    <a:pt x="553862" y="0"/>
                  </a:lnTo>
                  <a:lnTo>
                    <a:pt x="566860" y="0"/>
                  </a:lnTo>
                  <a:lnTo>
                    <a:pt x="571324" y="1438"/>
                  </a:lnTo>
                  <a:lnTo>
                    <a:pt x="575010" y="4762"/>
                  </a:lnTo>
                  <a:lnTo>
                    <a:pt x="556045" y="4762"/>
                  </a:lnTo>
                  <a:lnTo>
                    <a:pt x="551778" y="7193"/>
                  </a:lnTo>
                  <a:lnTo>
                    <a:pt x="548901" y="12055"/>
                  </a:lnTo>
                  <a:lnTo>
                    <a:pt x="546024" y="16817"/>
                  </a:lnTo>
                  <a:lnTo>
                    <a:pt x="544668" y="23266"/>
                  </a:lnTo>
                  <a:lnTo>
                    <a:pt x="544585" y="32593"/>
                  </a:lnTo>
                  <a:lnTo>
                    <a:pt x="548936" y="32593"/>
                  </a:lnTo>
                  <a:lnTo>
                    <a:pt x="547065" y="34528"/>
                  </a:lnTo>
                  <a:lnTo>
                    <a:pt x="545627" y="38496"/>
                  </a:lnTo>
                  <a:lnTo>
                    <a:pt x="545627" y="48418"/>
                  </a:lnTo>
                  <a:lnTo>
                    <a:pt x="546966" y="52337"/>
                  </a:lnTo>
                  <a:lnTo>
                    <a:pt x="549645" y="55215"/>
                  </a:lnTo>
                  <a:lnTo>
                    <a:pt x="552423" y="57993"/>
                  </a:lnTo>
                  <a:lnTo>
                    <a:pt x="556243" y="59382"/>
                  </a:lnTo>
                  <a:lnTo>
                    <a:pt x="574499" y="59382"/>
                  </a:lnTo>
                  <a:lnTo>
                    <a:pt x="571721" y="62160"/>
                  </a:lnTo>
                  <a:lnTo>
                    <a:pt x="566711" y="64144"/>
                  </a:lnTo>
                  <a:close/>
                </a:path>
                <a:path w="582295" h="75564">
                  <a:moveTo>
                    <a:pt x="580155" y="16371"/>
                  </a:moveTo>
                  <a:lnTo>
                    <a:pt x="574648" y="16371"/>
                  </a:lnTo>
                  <a:lnTo>
                    <a:pt x="574152" y="12898"/>
                  </a:lnTo>
                  <a:lnTo>
                    <a:pt x="572763" y="10120"/>
                  </a:lnTo>
                  <a:lnTo>
                    <a:pt x="570481" y="8036"/>
                  </a:lnTo>
                  <a:lnTo>
                    <a:pt x="568199" y="5853"/>
                  </a:lnTo>
                  <a:lnTo>
                    <a:pt x="565272" y="4762"/>
                  </a:lnTo>
                  <a:lnTo>
                    <a:pt x="575010" y="4762"/>
                  </a:lnTo>
                  <a:lnTo>
                    <a:pt x="577674" y="7094"/>
                  </a:lnTo>
                  <a:lnTo>
                    <a:pt x="579560" y="11112"/>
                  </a:lnTo>
                  <a:lnTo>
                    <a:pt x="580155" y="16371"/>
                  </a:lnTo>
                  <a:close/>
                </a:path>
                <a:path w="582295" h="75564">
                  <a:moveTo>
                    <a:pt x="548936" y="32593"/>
                  </a:moveTo>
                  <a:lnTo>
                    <a:pt x="544734" y="32593"/>
                  </a:lnTo>
                  <a:lnTo>
                    <a:pt x="546222" y="29418"/>
                  </a:lnTo>
                  <a:lnTo>
                    <a:pt x="548455" y="26937"/>
                  </a:lnTo>
                  <a:lnTo>
                    <a:pt x="551431" y="25151"/>
                  </a:lnTo>
                  <a:lnTo>
                    <a:pt x="554507" y="23266"/>
                  </a:lnTo>
                  <a:lnTo>
                    <a:pt x="557781" y="22324"/>
                  </a:lnTo>
                  <a:lnTo>
                    <a:pt x="567306" y="22324"/>
                  </a:lnTo>
                  <a:lnTo>
                    <a:pt x="572217" y="24258"/>
                  </a:lnTo>
                  <a:lnTo>
                    <a:pt x="574973" y="27086"/>
                  </a:lnTo>
                  <a:lnTo>
                    <a:pt x="556541" y="27086"/>
                  </a:lnTo>
                  <a:lnTo>
                    <a:pt x="552820" y="28575"/>
                  </a:lnTo>
                  <a:lnTo>
                    <a:pt x="548936" y="32593"/>
                  </a:lnTo>
                  <a:close/>
                </a:path>
                <a:path w="582295" h="75564">
                  <a:moveTo>
                    <a:pt x="574499" y="59382"/>
                  </a:moveTo>
                  <a:lnTo>
                    <a:pt x="565471" y="59382"/>
                  </a:lnTo>
                  <a:lnTo>
                    <a:pt x="569042" y="57844"/>
                  </a:lnTo>
                  <a:lnTo>
                    <a:pt x="574698" y="51593"/>
                  </a:lnTo>
                  <a:lnTo>
                    <a:pt x="576137" y="47823"/>
                  </a:lnTo>
                  <a:lnTo>
                    <a:pt x="576066" y="38496"/>
                  </a:lnTo>
                  <a:lnTo>
                    <a:pt x="574747" y="34776"/>
                  </a:lnTo>
                  <a:lnTo>
                    <a:pt x="571969" y="31700"/>
                  </a:lnTo>
                  <a:lnTo>
                    <a:pt x="569290" y="28624"/>
                  </a:lnTo>
                  <a:lnTo>
                    <a:pt x="565669" y="27086"/>
                  </a:lnTo>
                  <a:lnTo>
                    <a:pt x="574973" y="27086"/>
                  </a:lnTo>
                  <a:lnTo>
                    <a:pt x="576484" y="28624"/>
                  </a:lnTo>
                  <a:lnTo>
                    <a:pt x="579857" y="31998"/>
                  </a:lnTo>
                  <a:lnTo>
                    <a:pt x="581792" y="36958"/>
                  </a:lnTo>
                  <a:lnTo>
                    <a:pt x="581792" y="49162"/>
                  </a:lnTo>
                  <a:lnTo>
                    <a:pt x="579758" y="54223"/>
                  </a:lnTo>
                  <a:lnTo>
                    <a:pt x="575690" y="58191"/>
                  </a:lnTo>
                  <a:lnTo>
                    <a:pt x="574499" y="59382"/>
                  </a:lnTo>
                  <a:close/>
                </a:path>
              </a:pathLst>
            </a:custGeom>
            <a:solidFill>
              <a:srgbClr val="FF9900"/>
            </a:solidFill>
          </p:spPr>
          <p:txBody>
            <a:bodyPr wrap="square" lIns="0" tIns="0" rIns="0" bIns="0" rtlCol="0"/>
            <a:lstStyle/>
            <a:p>
              <a:endParaRPr/>
            </a:p>
          </p:txBody>
        </p:sp>
        <p:sp>
          <p:nvSpPr>
            <p:cNvPr id="84" name="object 82"/>
            <p:cNvSpPr/>
            <p:nvPr/>
          </p:nvSpPr>
          <p:spPr>
            <a:xfrm>
              <a:off x="4947521" y="3933395"/>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85" name="object 83"/>
            <p:cNvSpPr/>
            <p:nvPr/>
          </p:nvSpPr>
          <p:spPr>
            <a:xfrm>
              <a:off x="4947521" y="3933395"/>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86" name="object 84"/>
            <p:cNvSpPr/>
            <p:nvPr/>
          </p:nvSpPr>
          <p:spPr>
            <a:xfrm>
              <a:off x="5273465" y="3957414"/>
              <a:ext cx="182872" cy="80367"/>
            </a:xfrm>
            <a:prstGeom prst="rect">
              <a:avLst/>
            </a:prstGeom>
            <a:blipFill>
              <a:blip r:embed="rId6" cstate="print"/>
              <a:stretch>
                <a:fillRect/>
              </a:stretch>
            </a:blipFill>
          </p:spPr>
          <p:txBody>
            <a:bodyPr wrap="square" lIns="0" tIns="0" rIns="0" bIns="0" rtlCol="0"/>
            <a:lstStyle/>
            <a:p>
              <a:endParaRPr/>
            </a:p>
          </p:txBody>
        </p:sp>
        <p:sp>
          <p:nvSpPr>
            <p:cNvPr id="87" name="object 85"/>
            <p:cNvSpPr/>
            <p:nvPr/>
          </p:nvSpPr>
          <p:spPr>
            <a:xfrm>
              <a:off x="4944121" y="3136262"/>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88" name="object 86"/>
            <p:cNvSpPr/>
            <p:nvPr/>
          </p:nvSpPr>
          <p:spPr>
            <a:xfrm>
              <a:off x="4944121" y="3136262"/>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89" name="object 87"/>
            <p:cNvSpPr/>
            <p:nvPr/>
          </p:nvSpPr>
          <p:spPr>
            <a:xfrm>
              <a:off x="5282119" y="3160268"/>
              <a:ext cx="155674" cy="64740"/>
            </a:xfrm>
            <a:prstGeom prst="rect">
              <a:avLst/>
            </a:prstGeom>
            <a:blipFill>
              <a:blip r:embed="rId2" cstate="print"/>
              <a:stretch>
                <a:fillRect/>
              </a:stretch>
            </a:blipFill>
          </p:spPr>
          <p:txBody>
            <a:bodyPr wrap="square" lIns="0" tIns="0" rIns="0" bIns="0" rtlCol="0"/>
            <a:lstStyle/>
            <a:p>
              <a:endParaRPr/>
            </a:p>
          </p:txBody>
        </p:sp>
        <p:sp>
          <p:nvSpPr>
            <p:cNvPr id="90" name="object 88"/>
            <p:cNvSpPr/>
            <p:nvPr/>
          </p:nvSpPr>
          <p:spPr>
            <a:xfrm>
              <a:off x="4944121" y="2977088"/>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91" name="object 89"/>
            <p:cNvSpPr/>
            <p:nvPr/>
          </p:nvSpPr>
          <p:spPr>
            <a:xfrm>
              <a:off x="4944121" y="2977088"/>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92" name="object 90"/>
            <p:cNvSpPr/>
            <p:nvPr/>
          </p:nvSpPr>
          <p:spPr>
            <a:xfrm>
              <a:off x="5090205" y="3001689"/>
              <a:ext cx="537845" cy="75565"/>
            </a:xfrm>
            <a:custGeom>
              <a:avLst/>
              <a:gdLst/>
              <a:ahLst/>
              <a:cxnLst/>
              <a:rect l="l" t="t" r="r" b="b"/>
              <a:pathLst>
                <a:path w="53784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784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784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784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7845" h="75564">
                  <a:moveTo>
                    <a:pt x="74793" y="34379"/>
                  </a:moveTo>
                  <a:lnTo>
                    <a:pt x="68265" y="34379"/>
                  </a:lnTo>
                  <a:lnTo>
                    <a:pt x="81065" y="16966"/>
                  </a:lnTo>
                  <a:lnTo>
                    <a:pt x="88060" y="16966"/>
                  </a:lnTo>
                  <a:lnTo>
                    <a:pt x="74793" y="34379"/>
                  </a:lnTo>
                  <a:close/>
                </a:path>
                <a:path w="537845" h="75564">
                  <a:moveTo>
                    <a:pt x="89399" y="62805"/>
                  </a:moveTo>
                  <a:lnTo>
                    <a:pt x="82255" y="62805"/>
                  </a:lnTo>
                  <a:lnTo>
                    <a:pt x="67819" y="43606"/>
                  </a:lnTo>
                  <a:lnTo>
                    <a:pt x="74970" y="43606"/>
                  </a:lnTo>
                  <a:lnTo>
                    <a:pt x="89399" y="62805"/>
                  </a:lnTo>
                  <a:close/>
                </a:path>
                <a:path w="53784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784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784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784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784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784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784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784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784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784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784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7845" h="75564">
                  <a:moveTo>
                    <a:pt x="330585" y="62805"/>
                  </a:moveTo>
                  <a:lnTo>
                    <a:pt x="324632" y="62805"/>
                  </a:lnTo>
                  <a:lnTo>
                    <a:pt x="306922" y="16966"/>
                  </a:lnTo>
                  <a:lnTo>
                    <a:pt x="313172" y="16966"/>
                  </a:lnTo>
                  <a:lnTo>
                    <a:pt x="327609" y="57150"/>
                  </a:lnTo>
                  <a:lnTo>
                    <a:pt x="332697" y="57150"/>
                  </a:lnTo>
                  <a:lnTo>
                    <a:pt x="330585" y="62805"/>
                  </a:lnTo>
                  <a:close/>
                </a:path>
                <a:path w="537845" h="75564">
                  <a:moveTo>
                    <a:pt x="332697" y="57150"/>
                  </a:moveTo>
                  <a:lnTo>
                    <a:pt x="327757" y="57150"/>
                  </a:lnTo>
                  <a:lnTo>
                    <a:pt x="341896" y="16966"/>
                  </a:lnTo>
                  <a:lnTo>
                    <a:pt x="347700" y="16966"/>
                  </a:lnTo>
                  <a:lnTo>
                    <a:pt x="332697" y="57150"/>
                  </a:lnTo>
                  <a:close/>
                </a:path>
                <a:path w="53784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7845" h="75564">
                  <a:moveTo>
                    <a:pt x="402841" y="20538"/>
                  </a:moveTo>
                  <a:lnTo>
                    <a:pt x="397185" y="20538"/>
                  </a:lnTo>
                  <a:lnTo>
                    <a:pt x="397284" y="14386"/>
                  </a:lnTo>
                  <a:lnTo>
                    <a:pt x="399169" y="9425"/>
                  </a:lnTo>
                  <a:lnTo>
                    <a:pt x="406512" y="1885"/>
                  </a:lnTo>
                  <a:lnTo>
                    <a:pt x="411175" y="0"/>
                  </a:lnTo>
                  <a:lnTo>
                    <a:pt x="422287" y="0"/>
                  </a:lnTo>
                  <a:lnTo>
                    <a:pt x="426852" y="1389"/>
                  </a:lnTo>
                  <a:lnTo>
                    <a:pt x="431331" y="4762"/>
                  </a:lnTo>
                  <a:lnTo>
                    <a:pt x="412713" y="4762"/>
                  </a:lnTo>
                  <a:lnTo>
                    <a:pt x="409290" y="6101"/>
                  </a:lnTo>
                  <a:lnTo>
                    <a:pt x="404130" y="11459"/>
                  </a:lnTo>
                  <a:lnTo>
                    <a:pt x="402841" y="15230"/>
                  </a:lnTo>
                  <a:lnTo>
                    <a:pt x="402841" y="20538"/>
                  </a:lnTo>
                  <a:close/>
                </a:path>
                <a:path w="537845" h="75564">
                  <a:moveTo>
                    <a:pt x="431798" y="59382"/>
                  </a:moveTo>
                  <a:lnTo>
                    <a:pt x="421444" y="59382"/>
                  </a:lnTo>
                  <a:lnTo>
                    <a:pt x="425214" y="58092"/>
                  </a:lnTo>
                  <a:lnTo>
                    <a:pt x="431366" y="52933"/>
                  </a:lnTo>
                  <a:lnTo>
                    <a:pt x="432904" y="49658"/>
                  </a:lnTo>
                  <a:lnTo>
                    <a:pt x="432904" y="41622"/>
                  </a:lnTo>
                  <a:lnTo>
                    <a:pt x="431564" y="38447"/>
                  </a:lnTo>
                  <a:lnTo>
                    <a:pt x="428885" y="36165"/>
                  </a:lnTo>
                  <a:lnTo>
                    <a:pt x="426207" y="33783"/>
                  </a:lnTo>
                  <a:lnTo>
                    <a:pt x="422535" y="32593"/>
                  </a:lnTo>
                  <a:lnTo>
                    <a:pt x="413259" y="32593"/>
                  </a:lnTo>
                  <a:lnTo>
                    <a:pt x="413259" y="27830"/>
                  </a:lnTo>
                  <a:lnTo>
                    <a:pt x="421543" y="27830"/>
                  </a:lnTo>
                  <a:lnTo>
                    <a:pt x="424421" y="26838"/>
                  </a:lnTo>
                  <a:lnTo>
                    <a:pt x="429282" y="22770"/>
                  </a:lnTo>
                  <a:lnTo>
                    <a:pt x="430523" y="19992"/>
                  </a:lnTo>
                  <a:lnTo>
                    <a:pt x="430523" y="12749"/>
                  </a:lnTo>
                  <a:lnTo>
                    <a:pt x="429282" y="9872"/>
                  </a:lnTo>
                  <a:lnTo>
                    <a:pt x="426802" y="7887"/>
                  </a:lnTo>
                  <a:lnTo>
                    <a:pt x="424321" y="5804"/>
                  </a:lnTo>
                  <a:lnTo>
                    <a:pt x="421047" y="4762"/>
                  </a:lnTo>
                  <a:lnTo>
                    <a:pt x="431331" y="4762"/>
                  </a:lnTo>
                  <a:lnTo>
                    <a:pt x="434293" y="6945"/>
                  </a:lnTo>
                  <a:lnTo>
                    <a:pt x="436178" y="10864"/>
                  </a:lnTo>
                  <a:lnTo>
                    <a:pt x="436178" y="19298"/>
                  </a:lnTo>
                  <a:lnTo>
                    <a:pt x="435236" y="22224"/>
                  </a:lnTo>
                  <a:lnTo>
                    <a:pt x="431564" y="27086"/>
                  </a:lnTo>
                  <a:lnTo>
                    <a:pt x="429034" y="28723"/>
                  </a:lnTo>
                  <a:lnTo>
                    <a:pt x="425760" y="29616"/>
                  </a:lnTo>
                  <a:lnTo>
                    <a:pt x="425760" y="29765"/>
                  </a:lnTo>
                  <a:lnTo>
                    <a:pt x="430027" y="30559"/>
                  </a:lnTo>
                  <a:lnTo>
                    <a:pt x="433202" y="32345"/>
                  </a:lnTo>
                  <a:lnTo>
                    <a:pt x="437369" y="37901"/>
                  </a:lnTo>
                  <a:lnTo>
                    <a:pt x="438410" y="41274"/>
                  </a:lnTo>
                  <a:lnTo>
                    <a:pt x="438410" y="50899"/>
                  </a:lnTo>
                  <a:lnTo>
                    <a:pt x="436377" y="55463"/>
                  </a:lnTo>
                  <a:lnTo>
                    <a:pt x="431798" y="59382"/>
                  </a:lnTo>
                  <a:close/>
                </a:path>
                <a:path w="537845" h="75564">
                  <a:moveTo>
                    <a:pt x="423230" y="64144"/>
                  </a:moveTo>
                  <a:lnTo>
                    <a:pt x="410828" y="64144"/>
                  </a:lnTo>
                  <a:lnTo>
                    <a:pt x="405718" y="62408"/>
                  </a:lnTo>
                  <a:lnTo>
                    <a:pt x="401650" y="58935"/>
                  </a:lnTo>
                  <a:lnTo>
                    <a:pt x="397681" y="55364"/>
                  </a:lnTo>
                  <a:lnTo>
                    <a:pt x="395859" y="50899"/>
                  </a:lnTo>
                  <a:lnTo>
                    <a:pt x="395746" y="43209"/>
                  </a:lnTo>
                  <a:lnTo>
                    <a:pt x="395846" y="43011"/>
                  </a:lnTo>
                  <a:lnTo>
                    <a:pt x="401501" y="43011"/>
                  </a:lnTo>
                  <a:lnTo>
                    <a:pt x="401501" y="48766"/>
                  </a:lnTo>
                  <a:lnTo>
                    <a:pt x="402890" y="52437"/>
                  </a:lnTo>
                  <a:lnTo>
                    <a:pt x="408446" y="57993"/>
                  </a:lnTo>
                  <a:lnTo>
                    <a:pt x="412217" y="59382"/>
                  </a:lnTo>
                  <a:lnTo>
                    <a:pt x="431798" y="59382"/>
                  </a:lnTo>
                  <a:lnTo>
                    <a:pt x="428340" y="62408"/>
                  </a:lnTo>
                  <a:lnTo>
                    <a:pt x="423230" y="64144"/>
                  </a:lnTo>
                  <a:close/>
                </a:path>
                <a:path w="537845" h="75564">
                  <a:moveTo>
                    <a:pt x="473488" y="64144"/>
                  </a:moveTo>
                  <a:lnTo>
                    <a:pt x="460788" y="64144"/>
                  </a:lnTo>
                  <a:lnTo>
                    <a:pt x="455628" y="62458"/>
                  </a:lnTo>
                  <a:lnTo>
                    <a:pt x="447691" y="55711"/>
                  </a:lnTo>
                  <a:lnTo>
                    <a:pt x="445728" y="51246"/>
                  </a:lnTo>
                  <a:lnTo>
                    <a:pt x="445817" y="41423"/>
                  </a:lnTo>
                  <a:lnTo>
                    <a:pt x="446798" y="38348"/>
                  </a:lnTo>
                  <a:lnTo>
                    <a:pt x="451164" y="32196"/>
                  </a:lnTo>
                  <a:lnTo>
                    <a:pt x="454289" y="30261"/>
                  </a:lnTo>
                  <a:lnTo>
                    <a:pt x="458357" y="29467"/>
                  </a:lnTo>
                  <a:lnTo>
                    <a:pt x="458357" y="29319"/>
                  </a:lnTo>
                  <a:lnTo>
                    <a:pt x="448237" y="10864"/>
                  </a:lnTo>
                  <a:lnTo>
                    <a:pt x="450023" y="7094"/>
                  </a:lnTo>
                  <a:lnTo>
                    <a:pt x="457266" y="1438"/>
                  </a:lnTo>
                  <a:lnTo>
                    <a:pt x="461730" y="0"/>
                  </a:lnTo>
                  <a:lnTo>
                    <a:pt x="472347" y="0"/>
                  </a:lnTo>
                  <a:lnTo>
                    <a:pt x="476861" y="1438"/>
                  </a:lnTo>
                  <a:lnTo>
                    <a:pt x="481122" y="4762"/>
                  </a:lnTo>
                  <a:lnTo>
                    <a:pt x="463367" y="4762"/>
                  </a:lnTo>
                  <a:lnTo>
                    <a:pt x="460193" y="5754"/>
                  </a:lnTo>
                  <a:lnTo>
                    <a:pt x="455033" y="9723"/>
                  </a:lnTo>
                  <a:lnTo>
                    <a:pt x="453792" y="12253"/>
                  </a:lnTo>
                  <a:lnTo>
                    <a:pt x="453743" y="19198"/>
                  </a:lnTo>
                  <a:lnTo>
                    <a:pt x="454934" y="22026"/>
                  </a:lnTo>
                  <a:lnTo>
                    <a:pt x="459696" y="26193"/>
                  </a:lnTo>
                  <a:lnTo>
                    <a:pt x="462871" y="27235"/>
                  </a:lnTo>
                  <a:lnTo>
                    <a:pt x="480681" y="27235"/>
                  </a:lnTo>
                  <a:lnTo>
                    <a:pt x="479044" y="28326"/>
                  </a:lnTo>
                  <a:lnTo>
                    <a:pt x="475770" y="29319"/>
                  </a:lnTo>
                  <a:lnTo>
                    <a:pt x="475770" y="29467"/>
                  </a:lnTo>
                  <a:lnTo>
                    <a:pt x="479937" y="30360"/>
                  </a:lnTo>
                  <a:lnTo>
                    <a:pt x="482511" y="31849"/>
                  </a:lnTo>
                  <a:lnTo>
                    <a:pt x="462028" y="31849"/>
                  </a:lnTo>
                  <a:lnTo>
                    <a:pt x="458159" y="33089"/>
                  </a:lnTo>
                  <a:lnTo>
                    <a:pt x="455380" y="35569"/>
                  </a:lnTo>
                  <a:lnTo>
                    <a:pt x="452701" y="38050"/>
                  </a:lnTo>
                  <a:lnTo>
                    <a:pt x="451403" y="41225"/>
                  </a:lnTo>
                  <a:lnTo>
                    <a:pt x="451362" y="49758"/>
                  </a:lnTo>
                  <a:lnTo>
                    <a:pt x="452801" y="53181"/>
                  </a:lnTo>
                  <a:lnTo>
                    <a:pt x="458555" y="58142"/>
                  </a:lnTo>
                  <a:lnTo>
                    <a:pt x="462375" y="59382"/>
                  </a:lnTo>
                  <a:lnTo>
                    <a:pt x="482436" y="59382"/>
                  </a:lnTo>
                  <a:lnTo>
                    <a:pt x="478647" y="62507"/>
                  </a:lnTo>
                  <a:lnTo>
                    <a:pt x="473488" y="64144"/>
                  </a:lnTo>
                  <a:close/>
                </a:path>
                <a:path w="537845" h="75564">
                  <a:moveTo>
                    <a:pt x="480681" y="27235"/>
                  </a:moveTo>
                  <a:lnTo>
                    <a:pt x="471305" y="27235"/>
                  </a:lnTo>
                  <a:lnTo>
                    <a:pt x="474678" y="26193"/>
                  </a:lnTo>
                  <a:lnTo>
                    <a:pt x="476960" y="24110"/>
                  </a:lnTo>
                  <a:lnTo>
                    <a:pt x="479243" y="21927"/>
                  </a:lnTo>
                  <a:lnTo>
                    <a:pt x="480343" y="19198"/>
                  </a:lnTo>
                  <a:lnTo>
                    <a:pt x="480384" y="12253"/>
                  </a:lnTo>
                  <a:lnTo>
                    <a:pt x="479193" y="9624"/>
                  </a:lnTo>
                  <a:lnTo>
                    <a:pt x="476812" y="7739"/>
                  </a:lnTo>
                  <a:lnTo>
                    <a:pt x="474430" y="5754"/>
                  </a:lnTo>
                  <a:lnTo>
                    <a:pt x="471206" y="4762"/>
                  </a:lnTo>
                  <a:lnTo>
                    <a:pt x="481122" y="4762"/>
                  </a:lnTo>
                  <a:lnTo>
                    <a:pt x="484203" y="7094"/>
                  </a:lnTo>
                  <a:lnTo>
                    <a:pt x="486039" y="10864"/>
                  </a:lnTo>
                  <a:lnTo>
                    <a:pt x="485947" y="19198"/>
                  </a:lnTo>
                  <a:lnTo>
                    <a:pt x="485146" y="21778"/>
                  </a:lnTo>
                  <a:lnTo>
                    <a:pt x="483360" y="24258"/>
                  </a:lnTo>
                  <a:lnTo>
                    <a:pt x="481574" y="26640"/>
                  </a:lnTo>
                  <a:lnTo>
                    <a:pt x="480681" y="27235"/>
                  </a:lnTo>
                  <a:close/>
                </a:path>
                <a:path w="537845" h="75564">
                  <a:moveTo>
                    <a:pt x="482436" y="59382"/>
                  </a:moveTo>
                  <a:lnTo>
                    <a:pt x="472000" y="59382"/>
                  </a:lnTo>
                  <a:lnTo>
                    <a:pt x="475819" y="58142"/>
                  </a:lnTo>
                  <a:lnTo>
                    <a:pt x="478598" y="55661"/>
                  </a:lnTo>
                  <a:lnTo>
                    <a:pt x="481475" y="53181"/>
                  </a:lnTo>
                  <a:lnTo>
                    <a:pt x="482914" y="49758"/>
                  </a:lnTo>
                  <a:lnTo>
                    <a:pt x="482828" y="41225"/>
                  </a:lnTo>
                  <a:lnTo>
                    <a:pt x="481525" y="38199"/>
                  </a:lnTo>
                  <a:lnTo>
                    <a:pt x="478746" y="35718"/>
                  </a:lnTo>
                  <a:lnTo>
                    <a:pt x="475968" y="33139"/>
                  </a:lnTo>
                  <a:lnTo>
                    <a:pt x="472049" y="31849"/>
                  </a:lnTo>
                  <a:lnTo>
                    <a:pt x="482511" y="31849"/>
                  </a:lnTo>
                  <a:lnTo>
                    <a:pt x="483112" y="32196"/>
                  </a:lnTo>
                  <a:lnTo>
                    <a:pt x="487478" y="37752"/>
                  </a:lnTo>
                  <a:lnTo>
                    <a:pt x="488569" y="41225"/>
                  </a:lnTo>
                  <a:lnTo>
                    <a:pt x="488569" y="51246"/>
                  </a:lnTo>
                  <a:lnTo>
                    <a:pt x="486585" y="55860"/>
                  </a:lnTo>
                  <a:lnTo>
                    <a:pt x="482436" y="59382"/>
                  </a:lnTo>
                  <a:close/>
                </a:path>
                <a:path w="537845" h="75564">
                  <a:moveTo>
                    <a:pt x="537686" y="47327"/>
                  </a:moveTo>
                  <a:lnTo>
                    <a:pt x="494526" y="47327"/>
                  </a:lnTo>
                  <a:lnTo>
                    <a:pt x="494526" y="41969"/>
                  </a:lnTo>
                  <a:lnTo>
                    <a:pt x="523250" y="595"/>
                  </a:lnTo>
                  <a:lnTo>
                    <a:pt x="528310" y="595"/>
                  </a:lnTo>
                  <a:lnTo>
                    <a:pt x="528310" y="8780"/>
                  </a:lnTo>
                  <a:lnTo>
                    <a:pt x="523101" y="8780"/>
                  </a:lnTo>
                  <a:lnTo>
                    <a:pt x="499586" y="42564"/>
                  </a:lnTo>
                  <a:lnTo>
                    <a:pt x="537686" y="42564"/>
                  </a:lnTo>
                  <a:lnTo>
                    <a:pt x="537686" y="47327"/>
                  </a:lnTo>
                  <a:close/>
                </a:path>
                <a:path w="537845" h="75564">
                  <a:moveTo>
                    <a:pt x="528310" y="42564"/>
                  </a:moveTo>
                  <a:lnTo>
                    <a:pt x="523250" y="42564"/>
                  </a:lnTo>
                  <a:lnTo>
                    <a:pt x="523250" y="8780"/>
                  </a:lnTo>
                  <a:lnTo>
                    <a:pt x="528310" y="8780"/>
                  </a:lnTo>
                  <a:lnTo>
                    <a:pt x="528310" y="42564"/>
                  </a:lnTo>
                  <a:close/>
                </a:path>
                <a:path w="537845" h="75564">
                  <a:moveTo>
                    <a:pt x="528310" y="62805"/>
                  </a:moveTo>
                  <a:lnTo>
                    <a:pt x="523250" y="62805"/>
                  </a:lnTo>
                  <a:lnTo>
                    <a:pt x="523250" y="47327"/>
                  </a:lnTo>
                  <a:lnTo>
                    <a:pt x="528310" y="47327"/>
                  </a:lnTo>
                  <a:lnTo>
                    <a:pt x="528310" y="62805"/>
                  </a:lnTo>
                  <a:close/>
                </a:path>
              </a:pathLst>
            </a:custGeom>
            <a:solidFill>
              <a:srgbClr val="FF9900"/>
            </a:solidFill>
          </p:spPr>
          <p:txBody>
            <a:bodyPr wrap="square" lIns="0" tIns="0" rIns="0" bIns="0" rtlCol="0"/>
            <a:lstStyle/>
            <a:p>
              <a:endParaRPr/>
            </a:p>
          </p:txBody>
        </p:sp>
        <p:sp>
          <p:nvSpPr>
            <p:cNvPr id="93" name="object 91"/>
            <p:cNvSpPr/>
            <p:nvPr/>
          </p:nvSpPr>
          <p:spPr>
            <a:xfrm>
              <a:off x="4944121" y="281791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94" name="object 92"/>
            <p:cNvSpPr/>
            <p:nvPr/>
          </p:nvSpPr>
          <p:spPr>
            <a:xfrm>
              <a:off x="4944121" y="281791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95" name="object 93"/>
            <p:cNvSpPr/>
            <p:nvPr/>
          </p:nvSpPr>
          <p:spPr>
            <a:xfrm>
              <a:off x="5090205" y="2842515"/>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96" name="object 94"/>
            <p:cNvSpPr/>
            <p:nvPr/>
          </p:nvSpPr>
          <p:spPr>
            <a:xfrm>
              <a:off x="4944121" y="2658739"/>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97" name="object 95"/>
            <p:cNvSpPr/>
            <p:nvPr/>
          </p:nvSpPr>
          <p:spPr>
            <a:xfrm>
              <a:off x="4944121" y="2658739"/>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98" name="object 96"/>
            <p:cNvSpPr/>
            <p:nvPr/>
          </p:nvSpPr>
          <p:spPr>
            <a:xfrm>
              <a:off x="5282119" y="2682745"/>
              <a:ext cx="155674" cy="64740"/>
            </a:xfrm>
            <a:prstGeom prst="rect">
              <a:avLst/>
            </a:prstGeom>
            <a:blipFill>
              <a:blip r:embed="rId4" cstate="print"/>
              <a:stretch>
                <a:fillRect/>
              </a:stretch>
            </a:blipFill>
          </p:spPr>
          <p:txBody>
            <a:bodyPr wrap="square" lIns="0" tIns="0" rIns="0" bIns="0" rtlCol="0"/>
            <a:lstStyle/>
            <a:p>
              <a:endParaRPr/>
            </a:p>
          </p:txBody>
        </p:sp>
        <p:sp>
          <p:nvSpPr>
            <p:cNvPr id="99" name="object 97"/>
            <p:cNvSpPr/>
            <p:nvPr/>
          </p:nvSpPr>
          <p:spPr>
            <a:xfrm>
              <a:off x="4944121" y="249956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0" name="object 98"/>
            <p:cNvSpPr/>
            <p:nvPr/>
          </p:nvSpPr>
          <p:spPr>
            <a:xfrm>
              <a:off x="4944121" y="249956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01" name="object 99"/>
            <p:cNvSpPr/>
            <p:nvPr/>
          </p:nvSpPr>
          <p:spPr>
            <a:xfrm>
              <a:off x="5199558" y="2522230"/>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02" name="object 100"/>
            <p:cNvSpPr/>
            <p:nvPr/>
          </p:nvSpPr>
          <p:spPr>
            <a:xfrm>
              <a:off x="4944121" y="2340389"/>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3" name="object 101"/>
            <p:cNvSpPr/>
            <p:nvPr/>
          </p:nvSpPr>
          <p:spPr>
            <a:xfrm>
              <a:off x="4944121" y="2340389"/>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04" name="object 102"/>
            <p:cNvSpPr/>
            <p:nvPr/>
          </p:nvSpPr>
          <p:spPr>
            <a:xfrm>
              <a:off x="5199558" y="2363056"/>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05" name="object 103"/>
            <p:cNvSpPr/>
            <p:nvPr/>
          </p:nvSpPr>
          <p:spPr>
            <a:xfrm>
              <a:off x="4944121" y="2022040"/>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4CCCC"/>
            </a:solidFill>
          </p:spPr>
          <p:txBody>
            <a:bodyPr wrap="square" lIns="0" tIns="0" rIns="0" bIns="0" rtlCol="0"/>
            <a:lstStyle/>
            <a:p>
              <a:endParaRPr/>
            </a:p>
          </p:txBody>
        </p:sp>
        <p:sp>
          <p:nvSpPr>
            <p:cNvPr id="106" name="object 104"/>
            <p:cNvSpPr/>
            <p:nvPr/>
          </p:nvSpPr>
          <p:spPr>
            <a:xfrm>
              <a:off x="4944121" y="2022040"/>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0000"/>
              </a:solidFill>
            </a:ln>
          </p:spPr>
          <p:txBody>
            <a:bodyPr wrap="square" lIns="0" tIns="0" rIns="0" bIns="0" rtlCol="0"/>
            <a:lstStyle/>
            <a:p>
              <a:endParaRPr/>
            </a:p>
          </p:txBody>
        </p:sp>
        <p:sp>
          <p:nvSpPr>
            <p:cNvPr id="107" name="object 105"/>
            <p:cNvSpPr/>
            <p:nvPr/>
          </p:nvSpPr>
          <p:spPr>
            <a:xfrm>
              <a:off x="5203833" y="2044707"/>
              <a:ext cx="314960" cy="66675"/>
            </a:xfrm>
            <a:custGeom>
              <a:avLst/>
              <a:gdLst/>
              <a:ahLst/>
              <a:cxnLst/>
              <a:rect l="l" t="t" r="r" b="b"/>
              <a:pathLst>
                <a:path w="314960"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60"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60"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60"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60"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60"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60" h="66675">
                  <a:moveTo>
                    <a:pt x="139535" y="18901"/>
                  </a:moveTo>
                  <a:lnTo>
                    <a:pt x="133879" y="18901"/>
                  </a:lnTo>
                  <a:lnTo>
                    <a:pt x="133879" y="5060"/>
                  </a:lnTo>
                  <a:lnTo>
                    <a:pt x="139535" y="5060"/>
                  </a:lnTo>
                  <a:lnTo>
                    <a:pt x="139535" y="18901"/>
                  </a:lnTo>
                  <a:close/>
                </a:path>
                <a:path w="314960" h="66675">
                  <a:moveTo>
                    <a:pt x="126364" y="6548"/>
                  </a:moveTo>
                  <a:lnTo>
                    <a:pt x="125669" y="6350"/>
                  </a:lnTo>
                  <a:lnTo>
                    <a:pt x="124925" y="6201"/>
                  </a:lnTo>
                  <a:lnTo>
                    <a:pt x="123338" y="6002"/>
                  </a:lnTo>
                  <a:lnTo>
                    <a:pt x="122743" y="5953"/>
                  </a:lnTo>
                  <a:lnTo>
                    <a:pt x="126364" y="5953"/>
                  </a:lnTo>
                  <a:lnTo>
                    <a:pt x="126364" y="6548"/>
                  </a:lnTo>
                  <a:close/>
                </a:path>
                <a:path w="314960" h="66675">
                  <a:moveTo>
                    <a:pt x="125173" y="23663"/>
                  </a:moveTo>
                  <a:lnTo>
                    <a:pt x="102700" y="23663"/>
                  </a:lnTo>
                  <a:lnTo>
                    <a:pt x="102700" y="18901"/>
                  </a:lnTo>
                  <a:lnTo>
                    <a:pt x="125173" y="18901"/>
                  </a:lnTo>
                  <a:lnTo>
                    <a:pt x="125173" y="23663"/>
                  </a:lnTo>
                  <a:close/>
                </a:path>
                <a:path w="314960" h="66675">
                  <a:moveTo>
                    <a:pt x="148762" y="23663"/>
                  </a:moveTo>
                  <a:lnTo>
                    <a:pt x="125843" y="23663"/>
                  </a:lnTo>
                  <a:lnTo>
                    <a:pt x="125843" y="18901"/>
                  </a:lnTo>
                  <a:lnTo>
                    <a:pt x="148762" y="18901"/>
                  </a:lnTo>
                  <a:lnTo>
                    <a:pt x="148762" y="23663"/>
                  </a:lnTo>
                  <a:close/>
                </a:path>
                <a:path w="314960" h="66675">
                  <a:moveTo>
                    <a:pt x="116244" y="64740"/>
                  </a:moveTo>
                  <a:lnTo>
                    <a:pt x="110588" y="64740"/>
                  </a:lnTo>
                  <a:lnTo>
                    <a:pt x="110588" y="23663"/>
                  </a:lnTo>
                  <a:lnTo>
                    <a:pt x="116244" y="23663"/>
                  </a:lnTo>
                  <a:lnTo>
                    <a:pt x="116244" y="64740"/>
                  </a:lnTo>
                  <a:close/>
                </a:path>
                <a:path w="314960"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60" h="66675">
                  <a:moveTo>
                    <a:pt x="148762" y="60573"/>
                  </a:moveTo>
                  <a:lnTo>
                    <a:pt x="146232" y="60573"/>
                  </a:lnTo>
                  <a:lnTo>
                    <a:pt x="148762" y="60275"/>
                  </a:lnTo>
                  <a:lnTo>
                    <a:pt x="148762" y="60573"/>
                  </a:lnTo>
                  <a:close/>
                </a:path>
                <a:path w="314960"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60"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60"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60"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60"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60"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60"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60"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60"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60" h="66675">
                  <a:moveTo>
                    <a:pt x="270795" y="59977"/>
                  </a:moveTo>
                  <a:lnTo>
                    <a:pt x="270051" y="59977"/>
                  </a:lnTo>
                  <a:lnTo>
                    <a:pt x="270596" y="59779"/>
                  </a:lnTo>
                  <a:lnTo>
                    <a:pt x="270795" y="59680"/>
                  </a:lnTo>
                  <a:lnTo>
                    <a:pt x="270795" y="59977"/>
                  </a:lnTo>
                  <a:close/>
                </a:path>
                <a:path w="314960"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60" h="66675">
                  <a:moveTo>
                    <a:pt x="299776" y="36314"/>
                  </a:moveTo>
                  <a:lnTo>
                    <a:pt x="293248" y="36314"/>
                  </a:lnTo>
                  <a:lnTo>
                    <a:pt x="306048" y="18901"/>
                  </a:lnTo>
                  <a:lnTo>
                    <a:pt x="313043" y="18901"/>
                  </a:lnTo>
                  <a:lnTo>
                    <a:pt x="299776" y="36314"/>
                  </a:lnTo>
                  <a:close/>
                </a:path>
                <a:path w="314960"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108" name="object 106"/>
            <p:cNvSpPr/>
            <p:nvPr/>
          </p:nvSpPr>
          <p:spPr>
            <a:xfrm>
              <a:off x="4944121" y="218121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9" name="object 107"/>
            <p:cNvSpPr/>
            <p:nvPr/>
          </p:nvSpPr>
          <p:spPr>
            <a:xfrm>
              <a:off x="4944121" y="218121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10" name="object 108"/>
            <p:cNvSpPr/>
            <p:nvPr/>
          </p:nvSpPr>
          <p:spPr>
            <a:xfrm>
              <a:off x="5199558" y="2203881"/>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grpSp>
      <p:grpSp>
        <p:nvGrpSpPr>
          <p:cNvPr id="111" name="object 109"/>
          <p:cNvGrpSpPr/>
          <p:nvPr/>
        </p:nvGrpSpPr>
        <p:grpSpPr>
          <a:xfrm>
            <a:off x="10231165" y="2301203"/>
            <a:ext cx="857885" cy="3789045"/>
            <a:chOff x="7540670" y="262853"/>
            <a:chExt cx="857885" cy="3789045"/>
          </a:xfrm>
        </p:grpSpPr>
        <p:sp>
          <p:nvSpPr>
            <p:cNvPr id="112" name="object 110"/>
            <p:cNvSpPr/>
            <p:nvPr/>
          </p:nvSpPr>
          <p:spPr>
            <a:xfrm>
              <a:off x="7553620" y="3455872"/>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13" name="object 111"/>
            <p:cNvSpPr/>
            <p:nvPr/>
          </p:nvSpPr>
          <p:spPr>
            <a:xfrm>
              <a:off x="7553620" y="3455872"/>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14" name="object 112"/>
            <p:cNvSpPr/>
            <p:nvPr/>
          </p:nvSpPr>
          <p:spPr>
            <a:xfrm>
              <a:off x="7891614" y="3479891"/>
              <a:ext cx="155674" cy="64740"/>
            </a:xfrm>
            <a:prstGeom prst="rect">
              <a:avLst/>
            </a:prstGeom>
            <a:blipFill>
              <a:blip r:embed="rId5" cstate="print"/>
              <a:stretch>
                <a:fillRect/>
              </a:stretch>
            </a:blipFill>
          </p:spPr>
          <p:txBody>
            <a:bodyPr wrap="square" lIns="0" tIns="0" rIns="0" bIns="0" rtlCol="0"/>
            <a:lstStyle/>
            <a:p>
              <a:endParaRPr/>
            </a:p>
          </p:txBody>
        </p:sp>
        <p:sp>
          <p:nvSpPr>
            <p:cNvPr id="115" name="object 113"/>
            <p:cNvSpPr/>
            <p:nvPr/>
          </p:nvSpPr>
          <p:spPr>
            <a:xfrm>
              <a:off x="7551895" y="3296711"/>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16" name="object 114"/>
            <p:cNvSpPr/>
            <p:nvPr/>
          </p:nvSpPr>
          <p:spPr>
            <a:xfrm>
              <a:off x="7551895" y="3296711"/>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17" name="object 115"/>
            <p:cNvSpPr/>
            <p:nvPr/>
          </p:nvSpPr>
          <p:spPr>
            <a:xfrm>
              <a:off x="7697979" y="3321312"/>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8"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5"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118" name="object 116"/>
            <p:cNvSpPr/>
            <p:nvPr/>
          </p:nvSpPr>
          <p:spPr>
            <a:xfrm>
              <a:off x="7553620" y="29783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19" name="object 117"/>
            <p:cNvSpPr/>
            <p:nvPr/>
          </p:nvSpPr>
          <p:spPr>
            <a:xfrm>
              <a:off x="7553620" y="29783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20" name="object 118"/>
            <p:cNvSpPr/>
            <p:nvPr/>
          </p:nvSpPr>
          <p:spPr>
            <a:xfrm>
              <a:off x="7891614" y="3002369"/>
              <a:ext cx="155674" cy="64740"/>
            </a:xfrm>
            <a:prstGeom prst="rect">
              <a:avLst/>
            </a:prstGeom>
            <a:blipFill>
              <a:blip r:embed="rId7" cstate="print"/>
              <a:stretch>
                <a:fillRect/>
              </a:stretch>
            </a:blipFill>
          </p:spPr>
          <p:txBody>
            <a:bodyPr wrap="square" lIns="0" tIns="0" rIns="0" bIns="0" rtlCol="0"/>
            <a:lstStyle/>
            <a:p>
              <a:endParaRPr/>
            </a:p>
          </p:txBody>
        </p:sp>
        <p:sp>
          <p:nvSpPr>
            <p:cNvPr id="121" name="object 119"/>
            <p:cNvSpPr/>
            <p:nvPr/>
          </p:nvSpPr>
          <p:spPr>
            <a:xfrm>
              <a:off x="7551895" y="2819188"/>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22" name="object 120"/>
            <p:cNvSpPr/>
            <p:nvPr/>
          </p:nvSpPr>
          <p:spPr>
            <a:xfrm>
              <a:off x="7551895" y="2819188"/>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23" name="object 121"/>
            <p:cNvSpPr/>
            <p:nvPr/>
          </p:nvSpPr>
          <p:spPr>
            <a:xfrm>
              <a:off x="7697979" y="2843789"/>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124" name="object 122"/>
            <p:cNvSpPr/>
            <p:nvPr/>
          </p:nvSpPr>
          <p:spPr>
            <a:xfrm>
              <a:off x="7553620" y="250082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25" name="object 123"/>
            <p:cNvSpPr/>
            <p:nvPr/>
          </p:nvSpPr>
          <p:spPr>
            <a:xfrm>
              <a:off x="7553620" y="250082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26" name="object 124"/>
            <p:cNvSpPr/>
            <p:nvPr/>
          </p:nvSpPr>
          <p:spPr>
            <a:xfrm>
              <a:off x="7891614" y="2524846"/>
              <a:ext cx="155674" cy="64740"/>
            </a:xfrm>
            <a:prstGeom prst="rect">
              <a:avLst/>
            </a:prstGeom>
            <a:blipFill>
              <a:blip r:embed="rId7" cstate="print"/>
              <a:stretch>
                <a:fillRect/>
              </a:stretch>
            </a:blipFill>
          </p:spPr>
          <p:txBody>
            <a:bodyPr wrap="square" lIns="0" tIns="0" rIns="0" bIns="0" rtlCol="0"/>
            <a:lstStyle/>
            <a:p>
              <a:endParaRPr/>
            </a:p>
          </p:txBody>
        </p:sp>
        <p:sp>
          <p:nvSpPr>
            <p:cNvPr id="127" name="object 125"/>
            <p:cNvSpPr/>
            <p:nvPr/>
          </p:nvSpPr>
          <p:spPr>
            <a:xfrm>
              <a:off x="7551895" y="266001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28" name="object 126"/>
            <p:cNvSpPr/>
            <p:nvPr/>
          </p:nvSpPr>
          <p:spPr>
            <a:xfrm>
              <a:off x="7551895" y="266001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29" name="object 127"/>
            <p:cNvSpPr/>
            <p:nvPr/>
          </p:nvSpPr>
          <p:spPr>
            <a:xfrm>
              <a:off x="7697979" y="2684615"/>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130" name="object 128"/>
            <p:cNvSpPr/>
            <p:nvPr/>
          </p:nvSpPr>
          <p:spPr>
            <a:xfrm>
              <a:off x="7551895" y="3137536"/>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31" name="object 129"/>
            <p:cNvSpPr/>
            <p:nvPr/>
          </p:nvSpPr>
          <p:spPr>
            <a:xfrm>
              <a:off x="7551895" y="3137536"/>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32" name="object 130"/>
            <p:cNvSpPr/>
            <p:nvPr/>
          </p:nvSpPr>
          <p:spPr>
            <a:xfrm>
              <a:off x="7697979" y="3162137"/>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8"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5"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133" name="object 131"/>
            <p:cNvSpPr/>
            <p:nvPr/>
          </p:nvSpPr>
          <p:spPr>
            <a:xfrm>
              <a:off x="7551895" y="3615059"/>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34" name="object 132"/>
            <p:cNvSpPr/>
            <p:nvPr/>
          </p:nvSpPr>
          <p:spPr>
            <a:xfrm>
              <a:off x="7551895" y="3615059"/>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35" name="object 133"/>
            <p:cNvSpPr/>
            <p:nvPr/>
          </p:nvSpPr>
          <p:spPr>
            <a:xfrm>
              <a:off x="7722686" y="3639660"/>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7"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8"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36" name="object 134"/>
            <p:cNvSpPr/>
            <p:nvPr/>
          </p:nvSpPr>
          <p:spPr>
            <a:xfrm>
              <a:off x="7553620" y="3933395"/>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137" name="object 135"/>
            <p:cNvSpPr/>
            <p:nvPr/>
          </p:nvSpPr>
          <p:spPr>
            <a:xfrm>
              <a:off x="7553620" y="3933395"/>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138" name="object 136"/>
            <p:cNvSpPr/>
            <p:nvPr/>
          </p:nvSpPr>
          <p:spPr>
            <a:xfrm>
              <a:off x="7879565" y="3957414"/>
              <a:ext cx="182872" cy="80367"/>
            </a:xfrm>
            <a:prstGeom prst="rect">
              <a:avLst/>
            </a:prstGeom>
            <a:blipFill>
              <a:blip r:embed="rId8" cstate="print"/>
              <a:stretch>
                <a:fillRect/>
              </a:stretch>
            </a:blipFill>
          </p:spPr>
          <p:txBody>
            <a:bodyPr wrap="square" lIns="0" tIns="0" rIns="0" bIns="0" rtlCol="0"/>
            <a:lstStyle/>
            <a:p>
              <a:endParaRPr/>
            </a:p>
          </p:txBody>
        </p:sp>
        <p:sp>
          <p:nvSpPr>
            <p:cNvPr id="139" name="object 137"/>
            <p:cNvSpPr/>
            <p:nvPr/>
          </p:nvSpPr>
          <p:spPr>
            <a:xfrm>
              <a:off x="7551895" y="3774233"/>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40" name="object 138"/>
            <p:cNvSpPr/>
            <p:nvPr/>
          </p:nvSpPr>
          <p:spPr>
            <a:xfrm>
              <a:off x="7551895" y="3774233"/>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41" name="object 139"/>
            <p:cNvSpPr/>
            <p:nvPr/>
          </p:nvSpPr>
          <p:spPr>
            <a:xfrm>
              <a:off x="7722686" y="3798834"/>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7"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8"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42" name="object 140"/>
            <p:cNvSpPr/>
            <p:nvPr/>
          </p:nvSpPr>
          <p:spPr>
            <a:xfrm>
              <a:off x="7551908" y="1701762"/>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143" name="object 141"/>
            <p:cNvSpPr/>
            <p:nvPr/>
          </p:nvSpPr>
          <p:spPr>
            <a:xfrm>
              <a:off x="7551908" y="1701762"/>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144" name="object 142"/>
            <p:cNvSpPr/>
            <p:nvPr/>
          </p:nvSpPr>
          <p:spPr>
            <a:xfrm>
              <a:off x="7889906" y="1725768"/>
              <a:ext cx="155674" cy="64740"/>
            </a:xfrm>
            <a:prstGeom prst="rect">
              <a:avLst/>
            </a:prstGeom>
            <a:blipFill>
              <a:blip r:embed="rId9" cstate="print"/>
              <a:stretch>
                <a:fillRect/>
              </a:stretch>
            </a:blipFill>
          </p:spPr>
          <p:txBody>
            <a:bodyPr wrap="square" lIns="0" tIns="0" rIns="0" bIns="0" rtlCol="0"/>
            <a:lstStyle/>
            <a:p>
              <a:endParaRPr/>
            </a:p>
          </p:txBody>
        </p:sp>
        <p:sp>
          <p:nvSpPr>
            <p:cNvPr id="145" name="object 143"/>
            <p:cNvSpPr/>
            <p:nvPr/>
          </p:nvSpPr>
          <p:spPr>
            <a:xfrm>
              <a:off x="7553608" y="1858395"/>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46" name="object 144"/>
            <p:cNvSpPr/>
            <p:nvPr/>
          </p:nvSpPr>
          <p:spPr>
            <a:xfrm>
              <a:off x="7553608" y="1858395"/>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47" name="object 145"/>
            <p:cNvSpPr/>
            <p:nvPr/>
          </p:nvSpPr>
          <p:spPr>
            <a:xfrm>
              <a:off x="7699692" y="188299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48" name="object 146"/>
            <p:cNvSpPr/>
            <p:nvPr/>
          </p:nvSpPr>
          <p:spPr>
            <a:xfrm>
              <a:off x="7554445" y="909075"/>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149" name="object 147"/>
            <p:cNvSpPr/>
            <p:nvPr/>
          </p:nvSpPr>
          <p:spPr>
            <a:xfrm>
              <a:off x="7554445" y="909075"/>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150" name="object 148"/>
            <p:cNvSpPr/>
            <p:nvPr/>
          </p:nvSpPr>
          <p:spPr>
            <a:xfrm>
              <a:off x="7892444" y="933080"/>
              <a:ext cx="155674" cy="64740"/>
            </a:xfrm>
            <a:prstGeom prst="rect">
              <a:avLst/>
            </a:prstGeom>
            <a:blipFill>
              <a:blip r:embed="rId7" cstate="print"/>
              <a:stretch>
                <a:fillRect/>
              </a:stretch>
            </a:blipFill>
          </p:spPr>
          <p:txBody>
            <a:bodyPr wrap="square" lIns="0" tIns="0" rIns="0" bIns="0" rtlCol="0"/>
            <a:lstStyle/>
            <a:p>
              <a:endParaRPr/>
            </a:p>
          </p:txBody>
        </p:sp>
        <p:sp>
          <p:nvSpPr>
            <p:cNvPr id="151" name="object 149"/>
            <p:cNvSpPr/>
            <p:nvPr/>
          </p:nvSpPr>
          <p:spPr>
            <a:xfrm>
              <a:off x="7556095" y="106702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2" name="object 150"/>
            <p:cNvSpPr/>
            <p:nvPr/>
          </p:nvSpPr>
          <p:spPr>
            <a:xfrm>
              <a:off x="7556095" y="106702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3" name="object 151"/>
            <p:cNvSpPr/>
            <p:nvPr/>
          </p:nvSpPr>
          <p:spPr>
            <a:xfrm>
              <a:off x="7702179" y="1091625"/>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54" name="object 152"/>
            <p:cNvSpPr/>
            <p:nvPr/>
          </p:nvSpPr>
          <p:spPr>
            <a:xfrm>
              <a:off x="7554408" y="1384398"/>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5" name="object 153"/>
            <p:cNvSpPr/>
            <p:nvPr/>
          </p:nvSpPr>
          <p:spPr>
            <a:xfrm>
              <a:off x="7554408" y="1384398"/>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6" name="object 154"/>
            <p:cNvSpPr/>
            <p:nvPr/>
          </p:nvSpPr>
          <p:spPr>
            <a:xfrm>
              <a:off x="7700492" y="1408999"/>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57" name="object 155"/>
            <p:cNvSpPr/>
            <p:nvPr/>
          </p:nvSpPr>
          <p:spPr>
            <a:xfrm>
              <a:off x="7554408" y="122522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8" name="object 156"/>
            <p:cNvSpPr/>
            <p:nvPr/>
          </p:nvSpPr>
          <p:spPr>
            <a:xfrm>
              <a:off x="7554408" y="122522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9" name="object 157"/>
            <p:cNvSpPr/>
            <p:nvPr/>
          </p:nvSpPr>
          <p:spPr>
            <a:xfrm>
              <a:off x="7700492" y="1249825"/>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0" name="object 158"/>
            <p:cNvSpPr/>
            <p:nvPr/>
          </p:nvSpPr>
          <p:spPr>
            <a:xfrm>
              <a:off x="7557784" y="1543582"/>
              <a:ext cx="831215" cy="109220"/>
            </a:xfrm>
            <a:custGeom>
              <a:avLst/>
              <a:gdLst/>
              <a:ahLst/>
              <a:cxnLst/>
              <a:rect l="l" t="t" r="r" b="b"/>
              <a:pathLst>
                <a:path w="831215" h="109219">
                  <a:moveTo>
                    <a:pt x="830699" y="108900"/>
                  </a:moveTo>
                  <a:lnTo>
                    <a:pt x="0" y="108900"/>
                  </a:lnTo>
                  <a:lnTo>
                    <a:pt x="0" y="0"/>
                  </a:lnTo>
                  <a:lnTo>
                    <a:pt x="830699" y="0"/>
                  </a:lnTo>
                  <a:lnTo>
                    <a:pt x="830699" y="108900"/>
                  </a:lnTo>
                  <a:close/>
                </a:path>
              </a:pathLst>
            </a:custGeom>
            <a:solidFill>
              <a:srgbClr val="FCE4CD"/>
            </a:solidFill>
          </p:spPr>
          <p:txBody>
            <a:bodyPr wrap="square" lIns="0" tIns="0" rIns="0" bIns="0" rtlCol="0"/>
            <a:lstStyle/>
            <a:p>
              <a:endParaRPr/>
            </a:p>
          </p:txBody>
        </p:sp>
        <p:sp>
          <p:nvSpPr>
            <p:cNvPr id="161" name="object 159"/>
            <p:cNvSpPr/>
            <p:nvPr/>
          </p:nvSpPr>
          <p:spPr>
            <a:xfrm>
              <a:off x="7557784" y="1543582"/>
              <a:ext cx="831215" cy="109220"/>
            </a:xfrm>
            <a:custGeom>
              <a:avLst/>
              <a:gdLst/>
              <a:ahLst/>
              <a:cxnLst/>
              <a:rect l="l" t="t" r="r" b="b"/>
              <a:pathLst>
                <a:path w="831215" h="109219">
                  <a:moveTo>
                    <a:pt x="0" y="0"/>
                  </a:moveTo>
                  <a:lnTo>
                    <a:pt x="830699" y="0"/>
                  </a:lnTo>
                  <a:lnTo>
                    <a:pt x="830699" y="108900"/>
                  </a:lnTo>
                  <a:lnTo>
                    <a:pt x="0" y="108900"/>
                  </a:lnTo>
                  <a:lnTo>
                    <a:pt x="0" y="0"/>
                  </a:lnTo>
                  <a:close/>
                </a:path>
              </a:pathLst>
            </a:custGeom>
            <a:ln w="19049">
              <a:solidFill>
                <a:srgbClr val="FF9900"/>
              </a:solidFill>
            </a:ln>
          </p:spPr>
          <p:txBody>
            <a:bodyPr wrap="square" lIns="0" tIns="0" rIns="0" bIns="0" rtlCol="0"/>
            <a:lstStyle/>
            <a:p>
              <a:endParaRPr/>
            </a:p>
          </p:txBody>
        </p:sp>
        <p:sp>
          <p:nvSpPr>
            <p:cNvPr id="162" name="object 160"/>
            <p:cNvSpPr/>
            <p:nvPr/>
          </p:nvSpPr>
          <p:spPr>
            <a:xfrm>
              <a:off x="7703867" y="1568183"/>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3" name="object 161"/>
            <p:cNvSpPr/>
            <p:nvPr/>
          </p:nvSpPr>
          <p:spPr>
            <a:xfrm>
              <a:off x="7550208" y="2179611"/>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64" name="object 162"/>
            <p:cNvSpPr/>
            <p:nvPr/>
          </p:nvSpPr>
          <p:spPr>
            <a:xfrm>
              <a:off x="7550208" y="2179611"/>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65" name="object 163"/>
            <p:cNvSpPr/>
            <p:nvPr/>
          </p:nvSpPr>
          <p:spPr>
            <a:xfrm>
              <a:off x="7696292" y="2204212"/>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6" name="object 164"/>
            <p:cNvSpPr/>
            <p:nvPr/>
          </p:nvSpPr>
          <p:spPr>
            <a:xfrm>
              <a:off x="7550208" y="2020437"/>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67" name="object 165"/>
            <p:cNvSpPr/>
            <p:nvPr/>
          </p:nvSpPr>
          <p:spPr>
            <a:xfrm>
              <a:off x="7550208" y="2020437"/>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68" name="object 166"/>
            <p:cNvSpPr/>
            <p:nvPr/>
          </p:nvSpPr>
          <p:spPr>
            <a:xfrm>
              <a:off x="7696292" y="204503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9" name="object 167"/>
            <p:cNvSpPr/>
            <p:nvPr/>
          </p:nvSpPr>
          <p:spPr>
            <a:xfrm>
              <a:off x="7553584" y="233879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70" name="object 168"/>
            <p:cNvSpPr/>
            <p:nvPr/>
          </p:nvSpPr>
          <p:spPr>
            <a:xfrm>
              <a:off x="7553584" y="233879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71" name="object 169"/>
            <p:cNvSpPr/>
            <p:nvPr/>
          </p:nvSpPr>
          <p:spPr>
            <a:xfrm>
              <a:off x="7699667" y="2363395"/>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72" name="object 170"/>
            <p:cNvSpPr/>
            <p:nvPr/>
          </p:nvSpPr>
          <p:spPr>
            <a:xfrm>
              <a:off x="7554445" y="272378"/>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4CCCC"/>
            </a:solidFill>
          </p:spPr>
          <p:txBody>
            <a:bodyPr wrap="square" lIns="0" tIns="0" rIns="0" bIns="0" rtlCol="0"/>
            <a:lstStyle/>
            <a:p>
              <a:endParaRPr/>
            </a:p>
          </p:txBody>
        </p:sp>
        <p:sp>
          <p:nvSpPr>
            <p:cNvPr id="173" name="object 171"/>
            <p:cNvSpPr/>
            <p:nvPr/>
          </p:nvSpPr>
          <p:spPr>
            <a:xfrm>
              <a:off x="7554445" y="272378"/>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0000"/>
              </a:solidFill>
            </a:ln>
          </p:spPr>
          <p:txBody>
            <a:bodyPr wrap="square" lIns="0" tIns="0" rIns="0" bIns="0" rtlCol="0"/>
            <a:lstStyle/>
            <a:p>
              <a:endParaRPr/>
            </a:p>
          </p:txBody>
        </p:sp>
        <p:sp>
          <p:nvSpPr>
            <p:cNvPr id="174" name="object 172"/>
            <p:cNvSpPr/>
            <p:nvPr/>
          </p:nvSpPr>
          <p:spPr>
            <a:xfrm>
              <a:off x="7814158" y="295044"/>
              <a:ext cx="314960" cy="66675"/>
            </a:xfrm>
            <a:custGeom>
              <a:avLst/>
              <a:gdLst/>
              <a:ahLst/>
              <a:cxnLst/>
              <a:rect l="l" t="t" r="r" b="b"/>
              <a:pathLst>
                <a:path w="314959"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59"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59"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59"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59"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59"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59" h="66675">
                  <a:moveTo>
                    <a:pt x="139535" y="18901"/>
                  </a:moveTo>
                  <a:lnTo>
                    <a:pt x="133879" y="18901"/>
                  </a:lnTo>
                  <a:lnTo>
                    <a:pt x="133879" y="5060"/>
                  </a:lnTo>
                  <a:lnTo>
                    <a:pt x="139535" y="5060"/>
                  </a:lnTo>
                  <a:lnTo>
                    <a:pt x="139535" y="18901"/>
                  </a:lnTo>
                  <a:close/>
                </a:path>
                <a:path w="314959" h="66675">
                  <a:moveTo>
                    <a:pt x="126364" y="6548"/>
                  </a:moveTo>
                  <a:lnTo>
                    <a:pt x="125669" y="6350"/>
                  </a:lnTo>
                  <a:lnTo>
                    <a:pt x="124925" y="6201"/>
                  </a:lnTo>
                  <a:lnTo>
                    <a:pt x="123338" y="6002"/>
                  </a:lnTo>
                  <a:lnTo>
                    <a:pt x="122743" y="5953"/>
                  </a:lnTo>
                  <a:lnTo>
                    <a:pt x="126364" y="5953"/>
                  </a:lnTo>
                  <a:lnTo>
                    <a:pt x="126364" y="6548"/>
                  </a:lnTo>
                  <a:close/>
                </a:path>
                <a:path w="314959" h="66675">
                  <a:moveTo>
                    <a:pt x="125173" y="23663"/>
                  </a:moveTo>
                  <a:lnTo>
                    <a:pt x="102700" y="23663"/>
                  </a:lnTo>
                  <a:lnTo>
                    <a:pt x="102700" y="18901"/>
                  </a:lnTo>
                  <a:lnTo>
                    <a:pt x="125173" y="18901"/>
                  </a:lnTo>
                  <a:lnTo>
                    <a:pt x="125173" y="23663"/>
                  </a:lnTo>
                  <a:close/>
                </a:path>
                <a:path w="314959" h="66675">
                  <a:moveTo>
                    <a:pt x="148762" y="23663"/>
                  </a:moveTo>
                  <a:lnTo>
                    <a:pt x="125843" y="23663"/>
                  </a:lnTo>
                  <a:lnTo>
                    <a:pt x="125843" y="18901"/>
                  </a:lnTo>
                  <a:lnTo>
                    <a:pt x="148762" y="18901"/>
                  </a:lnTo>
                  <a:lnTo>
                    <a:pt x="148762" y="23663"/>
                  </a:lnTo>
                  <a:close/>
                </a:path>
                <a:path w="314959" h="66675">
                  <a:moveTo>
                    <a:pt x="116244" y="64740"/>
                  </a:moveTo>
                  <a:lnTo>
                    <a:pt x="110588" y="64740"/>
                  </a:lnTo>
                  <a:lnTo>
                    <a:pt x="110588" y="23663"/>
                  </a:lnTo>
                  <a:lnTo>
                    <a:pt x="116244" y="23663"/>
                  </a:lnTo>
                  <a:lnTo>
                    <a:pt x="116244" y="64740"/>
                  </a:lnTo>
                  <a:close/>
                </a:path>
                <a:path w="314959"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59" h="66675">
                  <a:moveTo>
                    <a:pt x="148762" y="60573"/>
                  </a:moveTo>
                  <a:lnTo>
                    <a:pt x="146232" y="60573"/>
                  </a:lnTo>
                  <a:lnTo>
                    <a:pt x="148762" y="60275"/>
                  </a:lnTo>
                  <a:lnTo>
                    <a:pt x="148762" y="60573"/>
                  </a:lnTo>
                  <a:close/>
                </a:path>
                <a:path w="314959"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59"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59"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59"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59"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59"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59"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59"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59"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59" h="66675">
                  <a:moveTo>
                    <a:pt x="270795" y="59977"/>
                  </a:moveTo>
                  <a:lnTo>
                    <a:pt x="270051" y="59977"/>
                  </a:lnTo>
                  <a:lnTo>
                    <a:pt x="270596" y="59779"/>
                  </a:lnTo>
                  <a:lnTo>
                    <a:pt x="270795" y="59680"/>
                  </a:lnTo>
                  <a:lnTo>
                    <a:pt x="270795" y="59977"/>
                  </a:lnTo>
                  <a:close/>
                </a:path>
                <a:path w="314959"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59" h="66675">
                  <a:moveTo>
                    <a:pt x="299776" y="36314"/>
                  </a:moveTo>
                  <a:lnTo>
                    <a:pt x="293248" y="36314"/>
                  </a:lnTo>
                  <a:lnTo>
                    <a:pt x="306048" y="18901"/>
                  </a:lnTo>
                  <a:lnTo>
                    <a:pt x="313043" y="18901"/>
                  </a:lnTo>
                  <a:lnTo>
                    <a:pt x="299776" y="36314"/>
                  </a:lnTo>
                  <a:close/>
                </a:path>
                <a:path w="314959"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175" name="object 173"/>
            <p:cNvSpPr/>
            <p:nvPr/>
          </p:nvSpPr>
          <p:spPr>
            <a:xfrm>
              <a:off x="7550195" y="590726"/>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76" name="object 174"/>
            <p:cNvSpPr/>
            <p:nvPr/>
          </p:nvSpPr>
          <p:spPr>
            <a:xfrm>
              <a:off x="7550195" y="590726"/>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77" name="object 175"/>
            <p:cNvSpPr/>
            <p:nvPr/>
          </p:nvSpPr>
          <p:spPr>
            <a:xfrm>
              <a:off x="7805633" y="613393"/>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78" name="object 176"/>
            <p:cNvSpPr/>
            <p:nvPr/>
          </p:nvSpPr>
          <p:spPr>
            <a:xfrm>
              <a:off x="7550195" y="431552"/>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79" name="object 177"/>
            <p:cNvSpPr/>
            <p:nvPr/>
          </p:nvSpPr>
          <p:spPr>
            <a:xfrm>
              <a:off x="7550195" y="431552"/>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80" name="object 178"/>
            <p:cNvSpPr/>
            <p:nvPr/>
          </p:nvSpPr>
          <p:spPr>
            <a:xfrm>
              <a:off x="7805633" y="454218"/>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sp>
          <p:nvSpPr>
            <p:cNvPr id="181" name="object 179"/>
            <p:cNvSpPr/>
            <p:nvPr/>
          </p:nvSpPr>
          <p:spPr>
            <a:xfrm>
              <a:off x="7550195" y="749901"/>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82" name="object 180"/>
            <p:cNvSpPr/>
            <p:nvPr/>
          </p:nvSpPr>
          <p:spPr>
            <a:xfrm>
              <a:off x="7550195" y="749901"/>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83" name="object 181"/>
            <p:cNvSpPr/>
            <p:nvPr/>
          </p:nvSpPr>
          <p:spPr>
            <a:xfrm>
              <a:off x="7805633" y="772567"/>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grpSp>
      <p:sp>
        <p:nvSpPr>
          <p:cNvPr id="185" name="object 183"/>
          <p:cNvSpPr txBox="1"/>
          <p:nvPr/>
        </p:nvSpPr>
        <p:spPr>
          <a:xfrm>
            <a:off x="7690485" y="6150610"/>
            <a:ext cx="732790"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AlexNet</a:t>
            </a:r>
          </a:p>
        </p:txBody>
      </p:sp>
      <p:sp>
        <p:nvSpPr>
          <p:cNvPr id="186" name="object 184"/>
          <p:cNvSpPr txBox="1"/>
          <p:nvPr/>
        </p:nvSpPr>
        <p:spPr>
          <a:xfrm>
            <a:off x="9321899" y="6150788"/>
            <a:ext cx="617855" cy="238760"/>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VGG16</a:t>
            </a:r>
          </a:p>
        </p:txBody>
      </p:sp>
      <p:sp>
        <p:nvSpPr>
          <p:cNvPr id="187" name="object 185"/>
          <p:cNvSpPr txBox="1"/>
          <p:nvPr/>
        </p:nvSpPr>
        <p:spPr>
          <a:xfrm>
            <a:off x="10355044" y="6139993"/>
            <a:ext cx="617855" cy="238760"/>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VGG19</a:t>
            </a:r>
          </a:p>
        </p:txBody>
      </p:sp>
      <p:sp>
        <p:nvSpPr>
          <p:cNvPr id="188" name="Text Box 5"/>
          <p:cNvSpPr txBox="1">
            <a:spLocks noChangeArrowheads="1"/>
          </p:cNvSpPr>
          <p:nvPr/>
        </p:nvSpPr>
        <p:spPr bwMode="auto">
          <a:xfrm>
            <a:off x="1171575" y="2999740"/>
            <a:ext cx="6024880" cy="23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dirty="0">
                <a:solidFill>
                  <a:srgbClr val="000000"/>
                </a:solidFill>
                <a:latin typeface="微软雅黑" panose="020B0503020204020204" pitchFamily="34" charset="-122"/>
                <a:ea typeface="微软雅黑" panose="020B0503020204020204" pitchFamily="34" charset="-122"/>
              </a:rPr>
              <a:t>VGGNet</a:t>
            </a:r>
            <a:r>
              <a:rPr lang="zh-CN" sz="1600" dirty="0">
                <a:solidFill>
                  <a:srgbClr val="000000"/>
                </a:solidFill>
                <a:latin typeface="微软雅黑" panose="020B0503020204020204" pitchFamily="34" charset="-122"/>
                <a:ea typeface="微软雅黑" panose="020B0503020204020204" pitchFamily="34" charset="-122"/>
              </a:rPr>
              <a:t>在</a:t>
            </a:r>
            <a:r>
              <a:rPr sz="1600" dirty="0">
                <a:solidFill>
                  <a:srgbClr val="000000"/>
                </a:solidFill>
                <a:latin typeface="微软雅黑" panose="020B0503020204020204" pitchFamily="34" charset="-122"/>
                <a:ea typeface="微软雅黑" panose="020B0503020204020204" pitchFamily="34" charset="-122"/>
              </a:rPr>
              <a:t>2014年ILSVRC</a:t>
            </a:r>
            <a:r>
              <a:rPr lang="zh-CN" sz="1600" dirty="0">
                <a:solidFill>
                  <a:srgbClr val="000000"/>
                </a:solidFill>
                <a:latin typeface="微软雅黑" panose="020B0503020204020204" pitchFamily="34" charset="-122"/>
                <a:ea typeface="微软雅黑" panose="020B0503020204020204" pitchFamily="34" charset="-122"/>
              </a:rPr>
              <a:t>中取得了</a:t>
            </a:r>
            <a:r>
              <a:rPr sz="1600" dirty="0">
                <a:solidFill>
                  <a:srgbClr val="000000"/>
                </a:solidFill>
                <a:latin typeface="微软雅黑" panose="020B0503020204020204" pitchFamily="34" charset="-122"/>
                <a:ea typeface="微软雅黑" panose="020B0503020204020204" pitchFamily="34" charset="-122"/>
              </a:rPr>
              <a:t>定位任务的第一名和分类任务的第二名</a:t>
            </a:r>
            <a:r>
              <a:rPr lang="zh-CN" sz="1600" dirty="0">
                <a:solidFill>
                  <a:srgbClr val="000000"/>
                </a:solidFill>
                <a:latin typeface="微软雅黑" panose="020B0503020204020204" pitchFamily="34" charset="-122"/>
                <a:ea typeface="微软雅黑" panose="020B0503020204020204" pitchFamily="34" charset="-122"/>
              </a:rPr>
              <a:t>，</a:t>
            </a:r>
            <a:r>
              <a:rPr sz="1600" dirty="0">
                <a:solidFill>
                  <a:srgbClr val="000000"/>
                </a:solidFill>
                <a:latin typeface="微软雅黑" panose="020B0503020204020204" pitchFamily="34" charset="-122"/>
                <a:ea typeface="微软雅黑" panose="020B0503020204020204" pitchFamily="34" charset="-122"/>
              </a:rPr>
              <a:t>可以看成是加深版本的AlexNet</a:t>
            </a:r>
            <a:r>
              <a:rPr lang="zh-CN" sz="1600" dirty="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使用更小的卷积核、更深的网络</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将</a:t>
            </a:r>
            <a:r>
              <a:rPr lang="en-US" altLang="zh-CN" sz="1600" dirty="0">
                <a:solidFill>
                  <a:srgbClr val="000000"/>
                </a:solidFill>
                <a:latin typeface="微软雅黑" panose="020B0503020204020204" pitchFamily="34" charset="-122"/>
                <a:ea typeface="微软雅黑" panose="020B0503020204020204" pitchFamily="34" charset="-122"/>
              </a:rPr>
              <a:t>AlexNet</a:t>
            </a:r>
            <a:r>
              <a:rPr lang="zh-CN" altLang="en-US" sz="1600" dirty="0">
                <a:solidFill>
                  <a:srgbClr val="000000"/>
                </a:solidFill>
                <a:latin typeface="微软雅黑" panose="020B0503020204020204" pitchFamily="34" charset="-122"/>
                <a:ea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rPr>
              <a:t>8</a:t>
            </a:r>
            <a:r>
              <a:rPr lang="zh-CN" altLang="en-US" sz="1600" dirty="0">
                <a:solidFill>
                  <a:srgbClr val="000000"/>
                </a:solidFill>
                <a:latin typeface="微软雅黑" panose="020B0503020204020204" pitchFamily="34" charset="-122"/>
                <a:ea typeface="微软雅黑" panose="020B0503020204020204" pitchFamily="34" charset="-122"/>
              </a:rPr>
              <a:t>层网络加深到</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6</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19层</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rPr>
              <a:t>CONV</a:t>
            </a:r>
            <a:r>
              <a:rPr lang="zh-CN" altLang="en-US" sz="1600" dirty="0">
                <a:solidFill>
                  <a:srgbClr val="000000"/>
                </a:solidFill>
                <a:latin typeface="微软雅黑" panose="020B0503020204020204" pitchFamily="34" charset="-122"/>
                <a:ea typeface="微软雅黑" panose="020B0503020204020204" pitchFamily="34" charset="-122"/>
              </a:rPr>
              <a:t>的大小为</a:t>
            </a:r>
            <a:r>
              <a:rPr lang="en-US" altLang="zh-CN" sz="1600" dirty="0">
                <a:solidFill>
                  <a:srgbClr val="000000"/>
                </a:solidFill>
                <a:latin typeface="微软雅黑" panose="020B0503020204020204" pitchFamily="34" charset="-122"/>
                <a:ea typeface="微软雅黑" panose="020B0503020204020204" pitchFamily="34" charset="-122"/>
              </a:rPr>
              <a:t>3*3</a:t>
            </a:r>
            <a:r>
              <a:rPr lang="zh-CN" altLang="en-US" sz="1600" dirty="0">
                <a:solidFill>
                  <a:srgbClr val="000000"/>
                </a:solidFill>
                <a:latin typeface="微软雅黑" panose="020B0503020204020204" pitchFamily="34" charset="-122"/>
                <a:ea typeface="微软雅黑" panose="020B0503020204020204" pitchFamily="34" charset="-122"/>
              </a:rPr>
              <a:t>、步长为</a:t>
            </a:r>
            <a:r>
              <a:rPr lang="en-US" altLang="zh-CN" sz="1600" dirty="0">
                <a:solidFill>
                  <a:srgbClr val="000000"/>
                </a:solidFill>
                <a:latin typeface="微软雅黑" panose="020B0503020204020204" pitchFamily="34" charset="-122"/>
                <a:ea typeface="微软雅黑" panose="020B0503020204020204" pitchFamily="34" charset="-122"/>
              </a:rPr>
              <a:t>1</a:t>
            </a:r>
            <a:r>
              <a:rPr lang="zh-CN" altLang="en-US" sz="1600" dirty="0">
                <a:solidFill>
                  <a:srgbClr val="000000"/>
                </a:solidFill>
                <a:latin typeface="微软雅黑" panose="020B0503020204020204" pitchFamily="34" charset="-122"/>
                <a:ea typeface="微软雅黑" panose="020B0503020204020204" pitchFamily="34" charset="-122"/>
              </a:rPr>
              <a:t>、pad</a:t>
            </a:r>
            <a:r>
              <a:rPr lang="en-US" altLang="zh-CN" sz="1600" dirty="0">
                <a:solidFill>
                  <a:srgbClr val="000000"/>
                </a:solidFill>
                <a:latin typeface="微软雅黑" panose="020B0503020204020204" pitchFamily="34" charset="-122"/>
                <a:ea typeface="微软雅黑" panose="020B0503020204020204" pitchFamily="34" charset="-122"/>
              </a:rPr>
              <a:t>ding</a:t>
            </a:r>
            <a:r>
              <a:rPr lang="zh-CN" altLang="en-US" sz="1600" dirty="0">
                <a:solidFill>
                  <a:srgbClr val="000000"/>
                </a:solidFill>
                <a:latin typeface="微软雅黑" panose="020B0503020204020204" pitchFamily="34" charset="-122"/>
                <a:ea typeface="微软雅黑" panose="020B0503020204020204" pitchFamily="34" charset="-122"/>
              </a:rPr>
              <a:t>为1</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rPr>
              <a:t>MAX POOL</a:t>
            </a:r>
            <a:r>
              <a:rPr lang="zh-CN" altLang="en-US" sz="1600" dirty="0">
                <a:solidFill>
                  <a:srgbClr val="000000"/>
                </a:solidFill>
                <a:latin typeface="微软雅黑" panose="020B0503020204020204" pitchFamily="34" charset="-122"/>
                <a:ea typeface="微软雅黑" panose="020B0503020204020204" pitchFamily="34" charset="-122"/>
              </a:rPr>
              <a:t>的大小为2</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2，步长为</a:t>
            </a:r>
            <a:r>
              <a:rPr lang="en-US" altLang="zh-CN" sz="1600" dirty="0">
                <a:solidFill>
                  <a:srgbClr val="000000"/>
                </a:solidFill>
                <a:latin typeface="微软雅黑" panose="020B0503020204020204" pitchFamily="34" charset="-122"/>
                <a:ea typeface="微软雅黑" panose="020B0503020204020204" pitchFamily="34" charset="-122"/>
              </a:rPr>
              <a:t>2</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去除了</a:t>
            </a:r>
            <a:r>
              <a:rPr lang="en-US" altLang="zh-CN" sz="1600" dirty="0">
                <a:solidFill>
                  <a:srgbClr val="000000"/>
                </a:solidFill>
                <a:latin typeface="微软雅黑" panose="020B0503020204020204" pitchFamily="34" charset="-122"/>
                <a:ea typeface="微软雅黑" panose="020B0503020204020204" pitchFamily="34" charset="-122"/>
              </a:rPr>
              <a:t>LRN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 VGGNet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grpSp>
        <p:nvGrpSpPr>
          <p:cNvPr id="2" name="object 3"/>
          <p:cNvGrpSpPr/>
          <p:nvPr/>
        </p:nvGrpSpPr>
        <p:grpSpPr>
          <a:xfrm>
            <a:off x="9202091" y="2611928"/>
            <a:ext cx="853440" cy="3478529"/>
            <a:chOff x="6511596" y="573578"/>
            <a:chExt cx="853440" cy="3478529"/>
          </a:xfrm>
        </p:grpSpPr>
        <p:sp>
          <p:nvSpPr>
            <p:cNvPr id="5" name="object 4"/>
            <p:cNvSpPr/>
            <p:nvPr/>
          </p:nvSpPr>
          <p:spPr>
            <a:xfrm>
              <a:off x="6521121" y="3296698"/>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 name="object 5"/>
            <p:cNvSpPr/>
            <p:nvPr/>
          </p:nvSpPr>
          <p:spPr>
            <a:xfrm>
              <a:off x="6521121" y="3296698"/>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 name="object 6"/>
            <p:cNvSpPr/>
            <p:nvPr/>
          </p:nvSpPr>
          <p:spPr>
            <a:xfrm>
              <a:off x="6667200" y="3321313"/>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3"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9" name="object 7"/>
            <p:cNvSpPr/>
            <p:nvPr/>
          </p:nvSpPr>
          <p:spPr>
            <a:xfrm>
              <a:off x="6521121" y="3455872"/>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0" name="object 8"/>
            <p:cNvSpPr/>
            <p:nvPr/>
          </p:nvSpPr>
          <p:spPr>
            <a:xfrm>
              <a:off x="6521121" y="3455872"/>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1" name="object 9"/>
            <p:cNvSpPr/>
            <p:nvPr/>
          </p:nvSpPr>
          <p:spPr>
            <a:xfrm>
              <a:off x="6859114" y="3479892"/>
              <a:ext cx="155674" cy="64740"/>
            </a:xfrm>
            <a:prstGeom prst="rect">
              <a:avLst/>
            </a:prstGeom>
            <a:blipFill>
              <a:blip r:embed="rId2" cstate="print"/>
              <a:stretch>
                <a:fillRect/>
              </a:stretch>
            </a:blipFill>
          </p:spPr>
          <p:txBody>
            <a:bodyPr wrap="square" lIns="0" tIns="0" rIns="0" bIns="0" rtlCol="0"/>
            <a:lstStyle/>
            <a:p>
              <a:endParaRPr/>
            </a:p>
          </p:txBody>
        </p:sp>
        <p:sp>
          <p:nvSpPr>
            <p:cNvPr id="12" name="object 10"/>
            <p:cNvSpPr/>
            <p:nvPr/>
          </p:nvSpPr>
          <p:spPr>
            <a:xfrm>
              <a:off x="6521121" y="3615047"/>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13" name="object 11"/>
            <p:cNvSpPr/>
            <p:nvPr/>
          </p:nvSpPr>
          <p:spPr>
            <a:xfrm>
              <a:off x="6521121" y="3615047"/>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14" name="object 12"/>
            <p:cNvSpPr/>
            <p:nvPr/>
          </p:nvSpPr>
          <p:spPr>
            <a:xfrm>
              <a:off x="6691907" y="3639661"/>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5" name="object 13"/>
            <p:cNvSpPr/>
            <p:nvPr/>
          </p:nvSpPr>
          <p:spPr>
            <a:xfrm>
              <a:off x="6521121" y="3774221"/>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16" name="object 14"/>
            <p:cNvSpPr/>
            <p:nvPr/>
          </p:nvSpPr>
          <p:spPr>
            <a:xfrm>
              <a:off x="6521121" y="3774221"/>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17" name="object 15"/>
            <p:cNvSpPr/>
            <p:nvPr/>
          </p:nvSpPr>
          <p:spPr>
            <a:xfrm>
              <a:off x="6691907" y="3798835"/>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8" name="object 16"/>
            <p:cNvSpPr/>
            <p:nvPr/>
          </p:nvSpPr>
          <p:spPr>
            <a:xfrm>
              <a:off x="6521121" y="3933395"/>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19" name="object 17"/>
            <p:cNvSpPr/>
            <p:nvPr/>
          </p:nvSpPr>
          <p:spPr>
            <a:xfrm>
              <a:off x="6521121" y="3933395"/>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20" name="object 18"/>
            <p:cNvSpPr/>
            <p:nvPr/>
          </p:nvSpPr>
          <p:spPr>
            <a:xfrm>
              <a:off x="6847065" y="3957414"/>
              <a:ext cx="182872" cy="80367"/>
            </a:xfrm>
            <a:prstGeom prst="rect">
              <a:avLst/>
            </a:prstGeom>
            <a:blipFill>
              <a:blip r:embed="rId3" cstate="print"/>
              <a:stretch>
                <a:fillRect/>
              </a:stretch>
            </a:blipFill>
          </p:spPr>
          <p:txBody>
            <a:bodyPr wrap="square" lIns="0" tIns="0" rIns="0" bIns="0" rtlCol="0"/>
            <a:lstStyle/>
            <a:p>
              <a:endParaRPr/>
            </a:p>
          </p:txBody>
        </p:sp>
        <p:sp>
          <p:nvSpPr>
            <p:cNvPr id="21" name="object 19"/>
            <p:cNvSpPr/>
            <p:nvPr/>
          </p:nvSpPr>
          <p:spPr>
            <a:xfrm>
              <a:off x="6521121" y="3137524"/>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22" name="object 20"/>
            <p:cNvSpPr/>
            <p:nvPr/>
          </p:nvSpPr>
          <p:spPr>
            <a:xfrm>
              <a:off x="6521121" y="3137524"/>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23" name="object 21"/>
            <p:cNvSpPr/>
            <p:nvPr/>
          </p:nvSpPr>
          <p:spPr>
            <a:xfrm>
              <a:off x="6667200" y="3162138"/>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3"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24" name="object 22"/>
            <p:cNvSpPr/>
            <p:nvPr/>
          </p:nvSpPr>
          <p:spPr>
            <a:xfrm>
              <a:off x="6521121" y="29783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25" name="object 23"/>
            <p:cNvSpPr/>
            <p:nvPr/>
          </p:nvSpPr>
          <p:spPr>
            <a:xfrm>
              <a:off x="6521121" y="29783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26" name="object 24"/>
            <p:cNvSpPr/>
            <p:nvPr/>
          </p:nvSpPr>
          <p:spPr>
            <a:xfrm>
              <a:off x="6859114" y="3002369"/>
              <a:ext cx="155674" cy="64740"/>
            </a:xfrm>
            <a:prstGeom prst="rect">
              <a:avLst/>
            </a:prstGeom>
            <a:blipFill>
              <a:blip r:embed="rId4" cstate="print"/>
              <a:stretch>
                <a:fillRect/>
              </a:stretch>
            </a:blipFill>
          </p:spPr>
          <p:txBody>
            <a:bodyPr wrap="square" lIns="0" tIns="0" rIns="0" bIns="0" rtlCol="0"/>
            <a:lstStyle/>
            <a:p>
              <a:endParaRPr/>
            </a:p>
          </p:txBody>
        </p:sp>
        <p:sp>
          <p:nvSpPr>
            <p:cNvPr id="27" name="object 25"/>
            <p:cNvSpPr/>
            <p:nvPr/>
          </p:nvSpPr>
          <p:spPr>
            <a:xfrm>
              <a:off x="6521121" y="2819176"/>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28" name="object 26"/>
            <p:cNvSpPr/>
            <p:nvPr/>
          </p:nvSpPr>
          <p:spPr>
            <a:xfrm>
              <a:off x="6521121" y="2819176"/>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29" name="object 27"/>
            <p:cNvSpPr/>
            <p:nvPr/>
          </p:nvSpPr>
          <p:spPr>
            <a:xfrm>
              <a:off x="6667200" y="2843790"/>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6"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30" name="object 28"/>
            <p:cNvSpPr/>
            <p:nvPr/>
          </p:nvSpPr>
          <p:spPr>
            <a:xfrm>
              <a:off x="6521121" y="266000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31" name="object 29"/>
            <p:cNvSpPr/>
            <p:nvPr/>
          </p:nvSpPr>
          <p:spPr>
            <a:xfrm>
              <a:off x="6521121" y="266000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32" name="object 30"/>
            <p:cNvSpPr/>
            <p:nvPr/>
          </p:nvSpPr>
          <p:spPr>
            <a:xfrm>
              <a:off x="6667200" y="2684616"/>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8479" h="75564">
                  <a:moveTo>
                    <a:pt x="74793" y="34379"/>
                  </a:moveTo>
                  <a:lnTo>
                    <a:pt x="68266"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8"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6"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33" name="object 31"/>
            <p:cNvSpPr/>
            <p:nvPr/>
          </p:nvSpPr>
          <p:spPr>
            <a:xfrm>
              <a:off x="6521121" y="250082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34" name="object 32"/>
            <p:cNvSpPr/>
            <p:nvPr/>
          </p:nvSpPr>
          <p:spPr>
            <a:xfrm>
              <a:off x="6521121" y="250082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35" name="object 33"/>
            <p:cNvSpPr/>
            <p:nvPr/>
          </p:nvSpPr>
          <p:spPr>
            <a:xfrm>
              <a:off x="6859114" y="2524846"/>
              <a:ext cx="155674" cy="64740"/>
            </a:xfrm>
            <a:prstGeom prst="rect">
              <a:avLst/>
            </a:prstGeom>
            <a:blipFill>
              <a:blip r:embed="rId4" cstate="print"/>
              <a:stretch>
                <a:fillRect/>
              </a:stretch>
            </a:blipFill>
          </p:spPr>
          <p:txBody>
            <a:bodyPr wrap="square" lIns="0" tIns="0" rIns="0" bIns="0" rtlCol="0"/>
            <a:lstStyle/>
            <a:p>
              <a:endParaRPr/>
            </a:p>
          </p:txBody>
        </p:sp>
        <p:sp>
          <p:nvSpPr>
            <p:cNvPr id="36" name="object 34"/>
            <p:cNvSpPr/>
            <p:nvPr/>
          </p:nvSpPr>
          <p:spPr>
            <a:xfrm>
              <a:off x="6521120" y="2174849"/>
              <a:ext cx="831215" cy="276225"/>
            </a:xfrm>
            <a:custGeom>
              <a:avLst/>
              <a:gdLst/>
              <a:ahLst/>
              <a:cxnLst/>
              <a:rect l="l" t="t" r="r" b="b"/>
              <a:pathLst>
                <a:path w="831215" h="276225">
                  <a:moveTo>
                    <a:pt x="830681" y="166814"/>
                  </a:moveTo>
                  <a:lnTo>
                    <a:pt x="0" y="166814"/>
                  </a:lnTo>
                  <a:lnTo>
                    <a:pt x="0" y="275742"/>
                  </a:lnTo>
                  <a:lnTo>
                    <a:pt x="830681" y="275742"/>
                  </a:lnTo>
                  <a:lnTo>
                    <a:pt x="830681" y="166814"/>
                  </a:lnTo>
                  <a:close/>
                </a:path>
                <a:path w="831215" h="276225">
                  <a:moveTo>
                    <a:pt x="830681" y="0"/>
                  </a:moveTo>
                  <a:lnTo>
                    <a:pt x="0" y="0"/>
                  </a:lnTo>
                  <a:lnTo>
                    <a:pt x="0" y="108927"/>
                  </a:lnTo>
                  <a:lnTo>
                    <a:pt x="830681" y="108927"/>
                  </a:lnTo>
                  <a:lnTo>
                    <a:pt x="830681" y="0"/>
                  </a:lnTo>
                  <a:close/>
                </a:path>
              </a:pathLst>
            </a:custGeom>
            <a:solidFill>
              <a:srgbClr val="FCE4CD"/>
            </a:solidFill>
          </p:spPr>
          <p:txBody>
            <a:bodyPr wrap="square" lIns="0" tIns="0" rIns="0" bIns="0" rtlCol="0"/>
            <a:lstStyle/>
            <a:p>
              <a:endParaRPr/>
            </a:p>
          </p:txBody>
        </p:sp>
        <p:sp>
          <p:nvSpPr>
            <p:cNvPr id="37" name="object 35"/>
            <p:cNvSpPr/>
            <p:nvPr/>
          </p:nvSpPr>
          <p:spPr>
            <a:xfrm>
              <a:off x="6521121" y="2174845"/>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38" name="object 36"/>
            <p:cNvSpPr/>
            <p:nvPr/>
          </p:nvSpPr>
          <p:spPr>
            <a:xfrm>
              <a:off x="6667200" y="2199459"/>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39" name="object 37"/>
            <p:cNvSpPr/>
            <p:nvPr/>
          </p:nvSpPr>
          <p:spPr>
            <a:xfrm>
              <a:off x="6521121" y="201567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0" name="object 38"/>
            <p:cNvSpPr/>
            <p:nvPr/>
          </p:nvSpPr>
          <p:spPr>
            <a:xfrm>
              <a:off x="6521121" y="201567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41" name="object 39"/>
            <p:cNvSpPr/>
            <p:nvPr/>
          </p:nvSpPr>
          <p:spPr>
            <a:xfrm>
              <a:off x="6667200" y="2040285"/>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42" name="object 40"/>
            <p:cNvSpPr/>
            <p:nvPr/>
          </p:nvSpPr>
          <p:spPr>
            <a:xfrm>
              <a:off x="6521121" y="18577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43" name="object 41"/>
            <p:cNvSpPr/>
            <p:nvPr/>
          </p:nvSpPr>
          <p:spPr>
            <a:xfrm>
              <a:off x="6521121" y="18577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44" name="object 42"/>
            <p:cNvSpPr/>
            <p:nvPr/>
          </p:nvSpPr>
          <p:spPr>
            <a:xfrm>
              <a:off x="6859114" y="1881769"/>
              <a:ext cx="155674" cy="64740"/>
            </a:xfrm>
            <a:prstGeom prst="rect">
              <a:avLst/>
            </a:prstGeom>
            <a:blipFill>
              <a:blip r:embed="rId4" cstate="print"/>
              <a:stretch>
                <a:fillRect/>
              </a:stretch>
            </a:blipFill>
          </p:spPr>
          <p:txBody>
            <a:bodyPr wrap="square" lIns="0" tIns="0" rIns="0" bIns="0" rtlCol="0"/>
            <a:lstStyle/>
            <a:p>
              <a:endParaRPr/>
            </a:p>
          </p:txBody>
        </p:sp>
        <p:sp>
          <p:nvSpPr>
            <p:cNvPr id="45" name="object 43"/>
            <p:cNvSpPr/>
            <p:nvPr/>
          </p:nvSpPr>
          <p:spPr>
            <a:xfrm>
              <a:off x="6521121" y="1538148"/>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6" name="object 44"/>
            <p:cNvSpPr/>
            <p:nvPr/>
          </p:nvSpPr>
          <p:spPr>
            <a:xfrm>
              <a:off x="6521121" y="1538148"/>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47" name="object 45"/>
            <p:cNvSpPr/>
            <p:nvPr/>
          </p:nvSpPr>
          <p:spPr>
            <a:xfrm>
              <a:off x="6667200" y="1562762"/>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48" name="object 46"/>
            <p:cNvSpPr/>
            <p:nvPr/>
          </p:nvSpPr>
          <p:spPr>
            <a:xfrm>
              <a:off x="6521121" y="1378974"/>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49" name="object 47"/>
            <p:cNvSpPr/>
            <p:nvPr/>
          </p:nvSpPr>
          <p:spPr>
            <a:xfrm>
              <a:off x="6521121" y="1378974"/>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50" name="object 48"/>
            <p:cNvSpPr/>
            <p:nvPr/>
          </p:nvSpPr>
          <p:spPr>
            <a:xfrm>
              <a:off x="6667200" y="1403588"/>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5">
                  <a:moveTo>
                    <a:pt x="74793" y="34379"/>
                  </a:moveTo>
                  <a:lnTo>
                    <a:pt x="68266"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8"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51" name="object 49"/>
            <p:cNvSpPr/>
            <p:nvPr/>
          </p:nvSpPr>
          <p:spPr>
            <a:xfrm>
              <a:off x="6521121" y="121980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52" name="object 50"/>
            <p:cNvSpPr/>
            <p:nvPr/>
          </p:nvSpPr>
          <p:spPr>
            <a:xfrm>
              <a:off x="6521121" y="121980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53" name="object 51"/>
            <p:cNvSpPr/>
            <p:nvPr/>
          </p:nvSpPr>
          <p:spPr>
            <a:xfrm>
              <a:off x="6859114" y="1243819"/>
              <a:ext cx="155674" cy="64740"/>
            </a:xfrm>
            <a:prstGeom prst="rect">
              <a:avLst/>
            </a:prstGeom>
            <a:blipFill>
              <a:blip r:embed="rId4" cstate="print"/>
              <a:stretch>
                <a:fillRect/>
              </a:stretch>
            </a:blipFill>
          </p:spPr>
          <p:txBody>
            <a:bodyPr wrap="square" lIns="0" tIns="0" rIns="0" bIns="0" rtlCol="0"/>
            <a:lstStyle/>
            <a:p>
              <a:endParaRPr/>
            </a:p>
          </p:txBody>
        </p:sp>
        <p:sp>
          <p:nvSpPr>
            <p:cNvPr id="54" name="object 52"/>
            <p:cNvSpPr/>
            <p:nvPr/>
          </p:nvSpPr>
          <p:spPr>
            <a:xfrm>
              <a:off x="6521121" y="901451"/>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55" name="object 53"/>
            <p:cNvSpPr/>
            <p:nvPr/>
          </p:nvSpPr>
          <p:spPr>
            <a:xfrm>
              <a:off x="6521121" y="901451"/>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56" name="object 54"/>
            <p:cNvSpPr/>
            <p:nvPr/>
          </p:nvSpPr>
          <p:spPr>
            <a:xfrm>
              <a:off x="6776554" y="924131"/>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100"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57" name="object 55"/>
            <p:cNvSpPr/>
            <p:nvPr/>
          </p:nvSpPr>
          <p:spPr>
            <a:xfrm>
              <a:off x="6521121" y="74227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58" name="object 56"/>
            <p:cNvSpPr/>
            <p:nvPr/>
          </p:nvSpPr>
          <p:spPr>
            <a:xfrm>
              <a:off x="6521121" y="74227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59" name="object 57"/>
            <p:cNvSpPr/>
            <p:nvPr/>
          </p:nvSpPr>
          <p:spPr>
            <a:xfrm>
              <a:off x="6776554" y="764957"/>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sp>
          <p:nvSpPr>
            <p:cNvPr id="60" name="object 58"/>
            <p:cNvSpPr/>
            <p:nvPr/>
          </p:nvSpPr>
          <p:spPr>
            <a:xfrm>
              <a:off x="6521121" y="583103"/>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F4CCCC"/>
            </a:solidFill>
          </p:spPr>
          <p:txBody>
            <a:bodyPr wrap="square" lIns="0" tIns="0" rIns="0" bIns="0" rtlCol="0"/>
            <a:lstStyle/>
            <a:p>
              <a:endParaRPr/>
            </a:p>
          </p:txBody>
        </p:sp>
        <p:sp>
          <p:nvSpPr>
            <p:cNvPr id="61" name="object 59"/>
            <p:cNvSpPr/>
            <p:nvPr/>
          </p:nvSpPr>
          <p:spPr>
            <a:xfrm>
              <a:off x="6521121" y="583103"/>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FF0000"/>
              </a:solidFill>
            </a:ln>
          </p:spPr>
          <p:txBody>
            <a:bodyPr wrap="square" lIns="0" tIns="0" rIns="0" bIns="0" rtlCol="0"/>
            <a:lstStyle/>
            <a:p>
              <a:endParaRPr/>
            </a:p>
          </p:txBody>
        </p:sp>
        <p:sp>
          <p:nvSpPr>
            <p:cNvPr id="62" name="object 60"/>
            <p:cNvSpPr/>
            <p:nvPr/>
          </p:nvSpPr>
          <p:spPr>
            <a:xfrm>
              <a:off x="6780828" y="605783"/>
              <a:ext cx="314960" cy="66675"/>
            </a:xfrm>
            <a:custGeom>
              <a:avLst/>
              <a:gdLst/>
              <a:ahLst/>
              <a:cxnLst/>
              <a:rect l="l" t="t" r="r" b="b"/>
              <a:pathLst>
                <a:path w="314959"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59"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59"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59"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59"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59"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59" h="66675">
                  <a:moveTo>
                    <a:pt x="139535" y="18901"/>
                  </a:moveTo>
                  <a:lnTo>
                    <a:pt x="133879" y="18901"/>
                  </a:lnTo>
                  <a:lnTo>
                    <a:pt x="133879" y="5060"/>
                  </a:lnTo>
                  <a:lnTo>
                    <a:pt x="139535" y="5060"/>
                  </a:lnTo>
                  <a:lnTo>
                    <a:pt x="139535" y="18901"/>
                  </a:lnTo>
                  <a:close/>
                </a:path>
                <a:path w="314959" h="66675">
                  <a:moveTo>
                    <a:pt x="126364" y="6548"/>
                  </a:moveTo>
                  <a:lnTo>
                    <a:pt x="125669" y="6350"/>
                  </a:lnTo>
                  <a:lnTo>
                    <a:pt x="124925" y="6201"/>
                  </a:lnTo>
                  <a:lnTo>
                    <a:pt x="123338" y="6002"/>
                  </a:lnTo>
                  <a:lnTo>
                    <a:pt x="122743" y="5953"/>
                  </a:lnTo>
                  <a:lnTo>
                    <a:pt x="126364" y="5953"/>
                  </a:lnTo>
                  <a:lnTo>
                    <a:pt x="126364" y="6548"/>
                  </a:lnTo>
                  <a:close/>
                </a:path>
                <a:path w="314959" h="66675">
                  <a:moveTo>
                    <a:pt x="125173" y="23663"/>
                  </a:moveTo>
                  <a:lnTo>
                    <a:pt x="102700" y="23663"/>
                  </a:lnTo>
                  <a:lnTo>
                    <a:pt x="102700" y="18901"/>
                  </a:lnTo>
                  <a:lnTo>
                    <a:pt x="125173" y="18901"/>
                  </a:lnTo>
                  <a:lnTo>
                    <a:pt x="125173" y="23663"/>
                  </a:lnTo>
                  <a:close/>
                </a:path>
                <a:path w="314959" h="66675">
                  <a:moveTo>
                    <a:pt x="148762" y="23663"/>
                  </a:moveTo>
                  <a:lnTo>
                    <a:pt x="125843" y="23663"/>
                  </a:lnTo>
                  <a:lnTo>
                    <a:pt x="125843" y="18901"/>
                  </a:lnTo>
                  <a:lnTo>
                    <a:pt x="148762" y="18901"/>
                  </a:lnTo>
                  <a:lnTo>
                    <a:pt x="148762" y="23663"/>
                  </a:lnTo>
                  <a:close/>
                </a:path>
                <a:path w="314959" h="66675">
                  <a:moveTo>
                    <a:pt x="116244" y="64740"/>
                  </a:moveTo>
                  <a:lnTo>
                    <a:pt x="110588" y="64740"/>
                  </a:lnTo>
                  <a:lnTo>
                    <a:pt x="110588" y="23663"/>
                  </a:lnTo>
                  <a:lnTo>
                    <a:pt x="116244" y="23663"/>
                  </a:lnTo>
                  <a:lnTo>
                    <a:pt x="116244" y="64740"/>
                  </a:lnTo>
                  <a:close/>
                </a:path>
                <a:path w="314959"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59" h="66675">
                  <a:moveTo>
                    <a:pt x="148762" y="60573"/>
                  </a:moveTo>
                  <a:lnTo>
                    <a:pt x="146232" y="60573"/>
                  </a:lnTo>
                  <a:lnTo>
                    <a:pt x="148762" y="60275"/>
                  </a:lnTo>
                  <a:lnTo>
                    <a:pt x="148762" y="60573"/>
                  </a:lnTo>
                  <a:close/>
                </a:path>
                <a:path w="314959"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59"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59"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59"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59"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59"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59"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59"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59"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59" h="66675">
                  <a:moveTo>
                    <a:pt x="270795" y="59977"/>
                  </a:moveTo>
                  <a:lnTo>
                    <a:pt x="270051" y="59977"/>
                  </a:lnTo>
                  <a:lnTo>
                    <a:pt x="270596" y="59779"/>
                  </a:lnTo>
                  <a:lnTo>
                    <a:pt x="270795" y="59680"/>
                  </a:lnTo>
                  <a:lnTo>
                    <a:pt x="270795" y="59977"/>
                  </a:lnTo>
                  <a:close/>
                </a:path>
                <a:path w="314959"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59" h="66675">
                  <a:moveTo>
                    <a:pt x="299776" y="36314"/>
                  </a:moveTo>
                  <a:lnTo>
                    <a:pt x="293248" y="36314"/>
                  </a:lnTo>
                  <a:lnTo>
                    <a:pt x="306048" y="18901"/>
                  </a:lnTo>
                  <a:lnTo>
                    <a:pt x="313043" y="18901"/>
                  </a:lnTo>
                  <a:lnTo>
                    <a:pt x="299776" y="36314"/>
                  </a:lnTo>
                  <a:close/>
                </a:path>
                <a:path w="314959"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63" name="object 61"/>
            <p:cNvSpPr/>
            <p:nvPr/>
          </p:nvSpPr>
          <p:spPr>
            <a:xfrm>
              <a:off x="6521121" y="1060626"/>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D9EAD3"/>
            </a:solidFill>
          </p:spPr>
          <p:txBody>
            <a:bodyPr wrap="square" lIns="0" tIns="0" rIns="0" bIns="0" rtlCol="0"/>
            <a:lstStyle/>
            <a:p>
              <a:endParaRPr/>
            </a:p>
          </p:txBody>
        </p:sp>
        <p:sp>
          <p:nvSpPr>
            <p:cNvPr id="64" name="object 62"/>
            <p:cNvSpPr/>
            <p:nvPr/>
          </p:nvSpPr>
          <p:spPr>
            <a:xfrm>
              <a:off x="6521121" y="1060626"/>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37761C"/>
              </a:solidFill>
            </a:ln>
          </p:spPr>
          <p:txBody>
            <a:bodyPr wrap="square" lIns="0" tIns="0" rIns="0" bIns="0" rtlCol="0"/>
            <a:lstStyle/>
            <a:p>
              <a:endParaRPr/>
            </a:p>
          </p:txBody>
        </p:sp>
        <p:sp>
          <p:nvSpPr>
            <p:cNvPr id="65" name="object 63"/>
            <p:cNvSpPr/>
            <p:nvPr/>
          </p:nvSpPr>
          <p:spPr>
            <a:xfrm>
              <a:off x="6776554" y="1083305"/>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100"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66" name="object 64"/>
            <p:cNvSpPr/>
            <p:nvPr/>
          </p:nvSpPr>
          <p:spPr>
            <a:xfrm>
              <a:off x="6524496" y="1697332"/>
              <a:ext cx="831215" cy="109220"/>
            </a:xfrm>
            <a:custGeom>
              <a:avLst/>
              <a:gdLst/>
              <a:ahLst/>
              <a:cxnLst/>
              <a:rect l="l" t="t" r="r" b="b"/>
              <a:pathLst>
                <a:path w="831215" h="109219">
                  <a:moveTo>
                    <a:pt x="830690" y="108926"/>
                  </a:moveTo>
                  <a:lnTo>
                    <a:pt x="0" y="108926"/>
                  </a:lnTo>
                  <a:lnTo>
                    <a:pt x="0" y="0"/>
                  </a:lnTo>
                  <a:lnTo>
                    <a:pt x="830690" y="0"/>
                  </a:lnTo>
                  <a:lnTo>
                    <a:pt x="830690" y="108926"/>
                  </a:lnTo>
                  <a:close/>
                </a:path>
              </a:pathLst>
            </a:custGeom>
            <a:solidFill>
              <a:srgbClr val="FCE4CD"/>
            </a:solidFill>
          </p:spPr>
          <p:txBody>
            <a:bodyPr wrap="square" lIns="0" tIns="0" rIns="0" bIns="0" rtlCol="0"/>
            <a:lstStyle/>
            <a:p>
              <a:endParaRPr/>
            </a:p>
          </p:txBody>
        </p:sp>
        <p:sp>
          <p:nvSpPr>
            <p:cNvPr id="67" name="object 65"/>
            <p:cNvSpPr/>
            <p:nvPr/>
          </p:nvSpPr>
          <p:spPr>
            <a:xfrm>
              <a:off x="6524496" y="1697332"/>
              <a:ext cx="831215" cy="109220"/>
            </a:xfrm>
            <a:custGeom>
              <a:avLst/>
              <a:gdLst/>
              <a:ahLst/>
              <a:cxnLst/>
              <a:rect l="l" t="t" r="r" b="b"/>
              <a:pathLst>
                <a:path w="831215" h="109219">
                  <a:moveTo>
                    <a:pt x="0" y="0"/>
                  </a:moveTo>
                  <a:lnTo>
                    <a:pt x="830690" y="0"/>
                  </a:lnTo>
                  <a:lnTo>
                    <a:pt x="830690" y="108926"/>
                  </a:lnTo>
                  <a:lnTo>
                    <a:pt x="0" y="108926"/>
                  </a:lnTo>
                  <a:lnTo>
                    <a:pt x="0" y="0"/>
                  </a:lnTo>
                  <a:close/>
                </a:path>
              </a:pathLst>
            </a:custGeom>
            <a:ln w="19049">
              <a:solidFill>
                <a:srgbClr val="FF9900"/>
              </a:solidFill>
            </a:ln>
          </p:spPr>
          <p:txBody>
            <a:bodyPr wrap="square" lIns="0" tIns="0" rIns="0" bIns="0" rtlCol="0"/>
            <a:lstStyle/>
            <a:p>
              <a:endParaRPr/>
            </a:p>
          </p:txBody>
        </p:sp>
        <p:sp>
          <p:nvSpPr>
            <p:cNvPr id="68" name="object 66"/>
            <p:cNvSpPr/>
            <p:nvPr/>
          </p:nvSpPr>
          <p:spPr>
            <a:xfrm>
              <a:off x="6670575" y="1721946"/>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69" name="object 67"/>
            <p:cNvSpPr/>
            <p:nvPr/>
          </p:nvSpPr>
          <p:spPr>
            <a:xfrm>
              <a:off x="6521121" y="2341653"/>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70" name="object 68"/>
            <p:cNvSpPr/>
            <p:nvPr/>
          </p:nvSpPr>
          <p:spPr>
            <a:xfrm>
              <a:off x="6667200" y="236626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6575" h="75564">
                  <a:moveTo>
                    <a:pt x="74793" y="34379"/>
                  </a:moveTo>
                  <a:lnTo>
                    <a:pt x="68266"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8"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grpSp>
      <p:grpSp>
        <p:nvGrpSpPr>
          <p:cNvPr id="71" name="object 69"/>
          <p:cNvGrpSpPr/>
          <p:nvPr/>
        </p:nvGrpSpPr>
        <p:grpSpPr>
          <a:xfrm>
            <a:off x="7625091" y="4050865"/>
            <a:ext cx="853440" cy="2039620"/>
            <a:chOff x="4934596" y="2012515"/>
            <a:chExt cx="853440" cy="2039620"/>
          </a:xfrm>
        </p:grpSpPr>
        <p:sp>
          <p:nvSpPr>
            <p:cNvPr id="72" name="object 70"/>
            <p:cNvSpPr/>
            <p:nvPr/>
          </p:nvSpPr>
          <p:spPr>
            <a:xfrm>
              <a:off x="4947521" y="3296698"/>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3" name="object 71"/>
            <p:cNvSpPr/>
            <p:nvPr/>
          </p:nvSpPr>
          <p:spPr>
            <a:xfrm>
              <a:off x="4947521" y="3296698"/>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74" name="object 72"/>
            <p:cNvSpPr/>
            <p:nvPr/>
          </p:nvSpPr>
          <p:spPr>
            <a:xfrm>
              <a:off x="5093600" y="3321312"/>
              <a:ext cx="537845" cy="75565"/>
            </a:xfrm>
            <a:custGeom>
              <a:avLst/>
              <a:gdLst/>
              <a:ahLst/>
              <a:cxnLst/>
              <a:rect l="l" t="t" r="r" b="b"/>
              <a:pathLst>
                <a:path w="53784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784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784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7845" h="75564">
                  <a:moveTo>
                    <a:pt x="53680" y="62805"/>
                  </a:moveTo>
                  <a:lnTo>
                    <a:pt x="46834" y="62805"/>
                  </a:lnTo>
                  <a:lnTo>
                    <a:pt x="64545" y="38992"/>
                  </a:lnTo>
                  <a:lnTo>
                    <a:pt x="48174" y="16966"/>
                  </a:lnTo>
                  <a:lnTo>
                    <a:pt x="55169" y="16966"/>
                  </a:lnTo>
                  <a:lnTo>
                    <a:pt x="68266" y="34379"/>
                  </a:lnTo>
                  <a:lnTo>
                    <a:pt x="74793" y="34379"/>
                  </a:lnTo>
                  <a:lnTo>
                    <a:pt x="71391" y="38844"/>
                  </a:lnTo>
                  <a:lnTo>
                    <a:pt x="74970" y="43606"/>
                  </a:lnTo>
                  <a:lnTo>
                    <a:pt x="67819" y="43606"/>
                  </a:lnTo>
                  <a:lnTo>
                    <a:pt x="53680" y="62805"/>
                  </a:lnTo>
                  <a:close/>
                </a:path>
                <a:path w="537845" h="75564">
                  <a:moveTo>
                    <a:pt x="74793" y="34379"/>
                  </a:moveTo>
                  <a:lnTo>
                    <a:pt x="68266" y="34379"/>
                  </a:lnTo>
                  <a:lnTo>
                    <a:pt x="81065" y="16966"/>
                  </a:lnTo>
                  <a:lnTo>
                    <a:pt x="88060" y="16966"/>
                  </a:lnTo>
                  <a:lnTo>
                    <a:pt x="74793" y="34379"/>
                  </a:lnTo>
                  <a:close/>
                </a:path>
                <a:path w="537845" h="75564">
                  <a:moveTo>
                    <a:pt x="89399" y="62805"/>
                  </a:moveTo>
                  <a:lnTo>
                    <a:pt x="82255" y="62805"/>
                  </a:lnTo>
                  <a:lnTo>
                    <a:pt x="67819" y="43606"/>
                  </a:lnTo>
                  <a:lnTo>
                    <a:pt x="74970" y="43606"/>
                  </a:lnTo>
                  <a:lnTo>
                    <a:pt x="89399" y="62805"/>
                  </a:lnTo>
                  <a:close/>
                </a:path>
                <a:path w="53784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784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784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784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784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784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7845" h="75564">
                  <a:moveTo>
                    <a:pt x="238806" y="64144"/>
                  </a:moveTo>
                  <a:lnTo>
                    <a:pt x="227892" y="64144"/>
                  </a:lnTo>
                  <a:lnTo>
                    <a:pt x="222634" y="61862"/>
                  </a:lnTo>
                  <a:lnTo>
                    <a:pt x="218566" y="57298"/>
                  </a:lnTo>
                  <a:lnTo>
                    <a:pt x="214597" y="52734"/>
                  </a:lnTo>
                  <a:lnTo>
                    <a:pt x="212613" y="46930"/>
                  </a:lnTo>
                  <a:lnTo>
                    <a:pt x="212613"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784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784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784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784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7845" h="75564">
                  <a:moveTo>
                    <a:pt x="330585" y="62805"/>
                  </a:moveTo>
                  <a:lnTo>
                    <a:pt x="324632" y="62805"/>
                  </a:lnTo>
                  <a:lnTo>
                    <a:pt x="306922" y="16966"/>
                  </a:lnTo>
                  <a:lnTo>
                    <a:pt x="313172" y="16966"/>
                  </a:lnTo>
                  <a:lnTo>
                    <a:pt x="327609" y="57150"/>
                  </a:lnTo>
                  <a:lnTo>
                    <a:pt x="332697" y="57150"/>
                  </a:lnTo>
                  <a:lnTo>
                    <a:pt x="330585" y="62805"/>
                  </a:lnTo>
                  <a:close/>
                </a:path>
                <a:path w="537845" h="75564">
                  <a:moveTo>
                    <a:pt x="332697" y="57150"/>
                  </a:moveTo>
                  <a:lnTo>
                    <a:pt x="327758" y="57150"/>
                  </a:lnTo>
                  <a:lnTo>
                    <a:pt x="341896" y="16966"/>
                  </a:lnTo>
                  <a:lnTo>
                    <a:pt x="347700" y="16966"/>
                  </a:lnTo>
                  <a:lnTo>
                    <a:pt x="332697" y="57150"/>
                  </a:lnTo>
                  <a:close/>
                </a:path>
                <a:path w="53784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7845" h="75564">
                  <a:moveTo>
                    <a:pt x="402841" y="20538"/>
                  </a:moveTo>
                  <a:lnTo>
                    <a:pt x="397185" y="20538"/>
                  </a:lnTo>
                  <a:lnTo>
                    <a:pt x="397284" y="14386"/>
                  </a:lnTo>
                  <a:lnTo>
                    <a:pt x="399170" y="9425"/>
                  </a:lnTo>
                  <a:lnTo>
                    <a:pt x="406512" y="1885"/>
                  </a:lnTo>
                  <a:lnTo>
                    <a:pt x="411175" y="0"/>
                  </a:lnTo>
                  <a:lnTo>
                    <a:pt x="422287" y="0"/>
                  </a:lnTo>
                  <a:lnTo>
                    <a:pt x="426852" y="1389"/>
                  </a:lnTo>
                  <a:lnTo>
                    <a:pt x="431331" y="4762"/>
                  </a:lnTo>
                  <a:lnTo>
                    <a:pt x="412713" y="4762"/>
                  </a:lnTo>
                  <a:lnTo>
                    <a:pt x="409290" y="6101"/>
                  </a:lnTo>
                  <a:lnTo>
                    <a:pt x="404130" y="11459"/>
                  </a:lnTo>
                  <a:lnTo>
                    <a:pt x="402841" y="15230"/>
                  </a:lnTo>
                  <a:lnTo>
                    <a:pt x="402841" y="20538"/>
                  </a:lnTo>
                  <a:close/>
                </a:path>
                <a:path w="537845" h="75564">
                  <a:moveTo>
                    <a:pt x="431798" y="59382"/>
                  </a:moveTo>
                  <a:lnTo>
                    <a:pt x="421444" y="59382"/>
                  </a:lnTo>
                  <a:lnTo>
                    <a:pt x="425214" y="58092"/>
                  </a:lnTo>
                  <a:lnTo>
                    <a:pt x="431366" y="52933"/>
                  </a:lnTo>
                  <a:lnTo>
                    <a:pt x="432904" y="49658"/>
                  </a:lnTo>
                  <a:lnTo>
                    <a:pt x="432904" y="41622"/>
                  </a:lnTo>
                  <a:lnTo>
                    <a:pt x="431564" y="38447"/>
                  </a:lnTo>
                  <a:lnTo>
                    <a:pt x="428885" y="36165"/>
                  </a:lnTo>
                  <a:lnTo>
                    <a:pt x="426207" y="33783"/>
                  </a:lnTo>
                  <a:lnTo>
                    <a:pt x="422535" y="32593"/>
                  </a:lnTo>
                  <a:lnTo>
                    <a:pt x="413259" y="32593"/>
                  </a:lnTo>
                  <a:lnTo>
                    <a:pt x="413259" y="27830"/>
                  </a:lnTo>
                  <a:lnTo>
                    <a:pt x="421543" y="27830"/>
                  </a:lnTo>
                  <a:lnTo>
                    <a:pt x="424421" y="26838"/>
                  </a:lnTo>
                  <a:lnTo>
                    <a:pt x="429282" y="22770"/>
                  </a:lnTo>
                  <a:lnTo>
                    <a:pt x="430523" y="19992"/>
                  </a:lnTo>
                  <a:lnTo>
                    <a:pt x="430523" y="12749"/>
                  </a:lnTo>
                  <a:lnTo>
                    <a:pt x="429282" y="9872"/>
                  </a:lnTo>
                  <a:lnTo>
                    <a:pt x="426802" y="7887"/>
                  </a:lnTo>
                  <a:lnTo>
                    <a:pt x="424321" y="5804"/>
                  </a:lnTo>
                  <a:lnTo>
                    <a:pt x="421047" y="4762"/>
                  </a:lnTo>
                  <a:lnTo>
                    <a:pt x="431331" y="4762"/>
                  </a:lnTo>
                  <a:lnTo>
                    <a:pt x="434293" y="6945"/>
                  </a:lnTo>
                  <a:lnTo>
                    <a:pt x="436178" y="10864"/>
                  </a:lnTo>
                  <a:lnTo>
                    <a:pt x="436178" y="19298"/>
                  </a:lnTo>
                  <a:lnTo>
                    <a:pt x="435236" y="22224"/>
                  </a:lnTo>
                  <a:lnTo>
                    <a:pt x="431564" y="27086"/>
                  </a:lnTo>
                  <a:lnTo>
                    <a:pt x="429034" y="28723"/>
                  </a:lnTo>
                  <a:lnTo>
                    <a:pt x="425760" y="29616"/>
                  </a:lnTo>
                  <a:lnTo>
                    <a:pt x="425760" y="29765"/>
                  </a:lnTo>
                  <a:lnTo>
                    <a:pt x="430027" y="30559"/>
                  </a:lnTo>
                  <a:lnTo>
                    <a:pt x="433202" y="32345"/>
                  </a:lnTo>
                  <a:lnTo>
                    <a:pt x="437369" y="37901"/>
                  </a:lnTo>
                  <a:lnTo>
                    <a:pt x="438410" y="41274"/>
                  </a:lnTo>
                  <a:lnTo>
                    <a:pt x="438410" y="50899"/>
                  </a:lnTo>
                  <a:lnTo>
                    <a:pt x="436377" y="55463"/>
                  </a:lnTo>
                  <a:lnTo>
                    <a:pt x="431798" y="59382"/>
                  </a:lnTo>
                  <a:close/>
                </a:path>
                <a:path w="537845" h="75564">
                  <a:moveTo>
                    <a:pt x="423230" y="64144"/>
                  </a:moveTo>
                  <a:lnTo>
                    <a:pt x="410828" y="64144"/>
                  </a:lnTo>
                  <a:lnTo>
                    <a:pt x="405718" y="62408"/>
                  </a:lnTo>
                  <a:lnTo>
                    <a:pt x="401650" y="58935"/>
                  </a:lnTo>
                  <a:lnTo>
                    <a:pt x="397681" y="55364"/>
                  </a:lnTo>
                  <a:lnTo>
                    <a:pt x="395859" y="50899"/>
                  </a:lnTo>
                  <a:lnTo>
                    <a:pt x="395746" y="43209"/>
                  </a:lnTo>
                  <a:lnTo>
                    <a:pt x="395846" y="43011"/>
                  </a:lnTo>
                  <a:lnTo>
                    <a:pt x="401501" y="43011"/>
                  </a:lnTo>
                  <a:lnTo>
                    <a:pt x="401501" y="48766"/>
                  </a:lnTo>
                  <a:lnTo>
                    <a:pt x="402890" y="52437"/>
                  </a:lnTo>
                  <a:lnTo>
                    <a:pt x="408446" y="57993"/>
                  </a:lnTo>
                  <a:lnTo>
                    <a:pt x="412217" y="59382"/>
                  </a:lnTo>
                  <a:lnTo>
                    <a:pt x="431798" y="59382"/>
                  </a:lnTo>
                  <a:lnTo>
                    <a:pt x="428340" y="62408"/>
                  </a:lnTo>
                  <a:lnTo>
                    <a:pt x="423230" y="64144"/>
                  </a:lnTo>
                  <a:close/>
                </a:path>
                <a:path w="537845" h="75564">
                  <a:moveTo>
                    <a:pt x="473488" y="64144"/>
                  </a:moveTo>
                  <a:lnTo>
                    <a:pt x="460788" y="64144"/>
                  </a:lnTo>
                  <a:lnTo>
                    <a:pt x="455628" y="62458"/>
                  </a:lnTo>
                  <a:lnTo>
                    <a:pt x="447691" y="55711"/>
                  </a:lnTo>
                  <a:lnTo>
                    <a:pt x="445728" y="51246"/>
                  </a:lnTo>
                  <a:lnTo>
                    <a:pt x="445817" y="41423"/>
                  </a:lnTo>
                  <a:lnTo>
                    <a:pt x="446798" y="38348"/>
                  </a:lnTo>
                  <a:lnTo>
                    <a:pt x="451164" y="32196"/>
                  </a:lnTo>
                  <a:lnTo>
                    <a:pt x="454289" y="30261"/>
                  </a:lnTo>
                  <a:lnTo>
                    <a:pt x="458357" y="29467"/>
                  </a:lnTo>
                  <a:lnTo>
                    <a:pt x="458357" y="29319"/>
                  </a:lnTo>
                  <a:lnTo>
                    <a:pt x="448237" y="10864"/>
                  </a:lnTo>
                  <a:lnTo>
                    <a:pt x="450023" y="7094"/>
                  </a:lnTo>
                  <a:lnTo>
                    <a:pt x="457266" y="1438"/>
                  </a:lnTo>
                  <a:lnTo>
                    <a:pt x="461730" y="0"/>
                  </a:lnTo>
                  <a:lnTo>
                    <a:pt x="472347" y="0"/>
                  </a:lnTo>
                  <a:lnTo>
                    <a:pt x="476861" y="1438"/>
                  </a:lnTo>
                  <a:lnTo>
                    <a:pt x="481122" y="4762"/>
                  </a:lnTo>
                  <a:lnTo>
                    <a:pt x="463367" y="4762"/>
                  </a:lnTo>
                  <a:lnTo>
                    <a:pt x="460192" y="5754"/>
                  </a:lnTo>
                  <a:lnTo>
                    <a:pt x="455033" y="9723"/>
                  </a:lnTo>
                  <a:lnTo>
                    <a:pt x="453792" y="12253"/>
                  </a:lnTo>
                  <a:lnTo>
                    <a:pt x="453743" y="19198"/>
                  </a:lnTo>
                  <a:lnTo>
                    <a:pt x="454934" y="22026"/>
                  </a:lnTo>
                  <a:lnTo>
                    <a:pt x="459696" y="26193"/>
                  </a:lnTo>
                  <a:lnTo>
                    <a:pt x="462871" y="27235"/>
                  </a:lnTo>
                  <a:lnTo>
                    <a:pt x="480681" y="27235"/>
                  </a:lnTo>
                  <a:lnTo>
                    <a:pt x="479044" y="28326"/>
                  </a:lnTo>
                  <a:lnTo>
                    <a:pt x="475770" y="29319"/>
                  </a:lnTo>
                  <a:lnTo>
                    <a:pt x="475770" y="29467"/>
                  </a:lnTo>
                  <a:lnTo>
                    <a:pt x="479937" y="30360"/>
                  </a:lnTo>
                  <a:lnTo>
                    <a:pt x="482511" y="31849"/>
                  </a:lnTo>
                  <a:lnTo>
                    <a:pt x="462028" y="31849"/>
                  </a:lnTo>
                  <a:lnTo>
                    <a:pt x="458159" y="33089"/>
                  </a:lnTo>
                  <a:lnTo>
                    <a:pt x="455380" y="35569"/>
                  </a:lnTo>
                  <a:lnTo>
                    <a:pt x="452701" y="38050"/>
                  </a:lnTo>
                  <a:lnTo>
                    <a:pt x="451403" y="41225"/>
                  </a:lnTo>
                  <a:lnTo>
                    <a:pt x="451362" y="49758"/>
                  </a:lnTo>
                  <a:lnTo>
                    <a:pt x="452801" y="53181"/>
                  </a:lnTo>
                  <a:lnTo>
                    <a:pt x="458555" y="58142"/>
                  </a:lnTo>
                  <a:lnTo>
                    <a:pt x="462375" y="59382"/>
                  </a:lnTo>
                  <a:lnTo>
                    <a:pt x="482436" y="59382"/>
                  </a:lnTo>
                  <a:lnTo>
                    <a:pt x="478647" y="62507"/>
                  </a:lnTo>
                  <a:lnTo>
                    <a:pt x="473488" y="64144"/>
                  </a:lnTo>
                  <a:close/>
                </a:path>
                <a:path w="537845" h="75564">
                  <a:moveTo>
                    <a:pt x="480681" y="27235"/>
                  </a:moveTo>
                  <a:lnTo>
                    <a:pt x="471305" y="27235"/>
                  </a:lnTo>
                  <a:lnTo>
                    <a:pt x="474678" y="26193"/>
                  </a:lnTo>
                  <a:lnTo>
                    <a:pt x="476960" y="24110"/>
                  </a:lnTo>
                  <a:lnTo>
                    <a:pt x="479243" y="21927"/>
                  </a:lnTo>
                  <a:lnTo>
                    <a:pt x="480343" y="19198"/>
                  </a:lnTo>
                  <a:lnTo>
                    <a:pt x="480383" y="12253"/>
                  </a:lnTo>
                  <a:lnTo>
                    <a:pt x="479193" y="9624"/>
                  </a:lnTo>
                  <a:lnTo>
                    <a:pt x="476812" y="7739"/>
                  </a:lnTo>
                  <a:lnTo>
                    <a:pt x="474430" y="5754"/>
                  </a:lnTo>
                  <a:lnTo>
                    <a:pt x="471206" y="4762"/>
                  </a:lnTo>
                  <a:lnTo>
                    <a:pt x="481122" y="4762"/>
                  </a:lnTo>
                  <a:lnTo>
                    <a:pt x="484203" y="7094"/>
                  </a:lnTo>
                  <a:lnTo>
                    <a:pt x="486039" y="10864"/>
                  </a:lnTo>
                  <a:lnTo>
                    <a:pt x="485947" y="19198"/>
                  </a:lnTo>
                  <a:lnTo>
                    <a:pt x="485146" y="21778"/>
                  </a:lnTo>
                  <a:lnTo>
                    <a:pt x="483360" y="24258"/>
                  </a:lnTo>
                  <a:lnTo>
                    <a:pt x="481574" y="26640"/>
                  </a:lnTo>
                  <a:lnTo>
                    <a:pt x="480681" y="27235"/>
                  </a:lnTo>
                  <a:close/>
                </a:path>
                <a:path w="537845" h="75564">
                  <a:moveTo>
                    <a:pt x="482436" y="59382"/>
                  </a:moveTo>
                  <a:lnTo>
                    <a:pt x="471999" y="59382"/>
                  </a:lnTo>
                  <a:lnTo>
                    <a:pt x="475819" y="58142"/>
                  </a:lnTo>
                  <a:lnTo>
                    <a:pt x="478598" y="55661"/>
                  </a:lnTo>
                  <a:lnTo>
                    <a:pt x="481475" y="53181"/>
                  </a:lnTo>
                  <a:lnTo>
                    <a:pt x="482914" y="49758"/>
                  </a:lnTo>
                  <a:lnTo>
                    <a:pt x="482828" y="41225"/>
                  </a:lnTo>
                  <a:lnTo>
                    <a:pt x="481524" y="38199"/>
                  </a:lnTo>
                  <a:lnTo>
                    <a:pt x="478746" y="35718"/>
                  </a:lnTo>
                  <a:lnTo>
                    <a:pt x="475968" y="33139"/>
                  </a:lnTo>
                  <a:lnTo>
                    <a:pt x="472049" y="31849"/>
                  </a:lnTo>
                  <a:lnTo>
                    <a:pt x="482511" y="31849"/>
                  </a:lnTo>
                  <a:lnTo>
                    <a:pt x="483112" y="32196"/>
                  </a:lnTo>
                  <a:lnTo>
                    <a:pt x="487478" y="37752"/>
                  </a:lnTo>
                  <a:lnTo>
                    <a:pt x="488569" y="41225"/>
                  </a:lnTo>
                  <a:lnTo>
                    <a:pt x="488569" y="51246"/>
                  </a:lnTo>
                  <a:lnTo>
                    <a:pt x="486585" y="55860"/>
                  </a:lnTo>
                  <a:lnTo>
                    <a:pt x="482436" y="59382"/>
                  </a:lnTo>
                  <a:close/>
                </a:path>
                <a:path w="537845" h="75564">
                  <a:moveTo>
                    <a:pt x="537686" y="47327"/>
                  </a:moveTo>
                  <a:lnTo>
                    <a:pt x="494526" y="47327"/>
                  </a:lnTo>
                  <a:lnTo>
                    <a:pt x="494526" y="41969"/>
                  </a:lnTo>
                  <a:lnTo>
                    <a:pt x="523249" y="595"/>
                  </a:lnTo>
                  <a:lnTo>
                    <a:pt x="528310" y="595"/>
                  </a:lnTo>
                  <a:lnTo>
                    <a:pt x="528310" y="8780"/>
                  </a:lnTo>
                  <a:lnTo>
                    <a:pt x="523101" y="8780"/>
                  </a:lnTo>
                  <a:lnTo>
                    <a:pt x="499586" y="42564"/>
                  </a:lnTo>
                  <a:lnTo>
                    <a:pt x="537686" y="42564"/>
                  </a:lnTo>
                  <a:lnTo>
                    <a:pt x="537686" y="47327"/>
                  </a:lnTo>
                  <a:close/>
                </a:path>
                <a:path w="537845" h="75564">
                  <a:moveTo>
                    <a:pt x="528310" y="42564"/>
                  </a:moveTo>
                  <a:lnTo>
                    <a:pt x="523249" y="42564"/>
                  </a:lnTo>
                  <a:lnTo>
                    <a:pt x="523249" y="8780"/>
                  </a:lnTo>
                  <a:lnTo>
                    <a:pt x="528310" y="8780"/>
                  </a:lnTo>
                  <a:lnTo>
                    <a:pt x="528310" y="42564"/>
                  </a:lnTo>
                  <a:close/>
                </a:path>
                <a:path w="537845" h="75564">
                  <a:moveTo>
                    <a:pt x="528310" y="62805"/>
                  </a:moveTo>
                  <a:lnTo>
                    <a:pt x="523249" y="62805"/>
                  </a:lnTo>
                  <a:lnTo>
                    <a:pt x="523249" y="47327"/>
                  </a:lnTo>
                  <a:lnTo>
                    <a:pt x="528310" y="47327"/>
                  </a:lnTo>
                  <a:lnTo>
                    <a:pt x="528310" y="62805"/>
                  </a:lnTo>
                  <a:close/>
                </a:path>
              </a:pathLst>
            </a:custGeom>
            <a:solidFill>
              <a:srgbClr val="FF9900"/>
            </a:solidFill>
          </p:spPr>
          <p:txBody>
            <a:bodyPr wrap="square" lIns="0" tIns="0" rIns="0" bIns="0" rtlCol="0"/>
            <a:lstStyle/>
            <a:p>
              <a:endParaRPr/>
            </a:p>
          </p:txBody>
        </p:sp>
        <p:sp>
          <p:nvSpPr>
            <p:cNvPr id="75" name="object 73"/>
            <p:cNvSpPr/>
            <p:nvPr/>
          </p:nvSpPr>
          <p:spPr>
            <a:xfrm>
              <a:off x="4947521" y="3455872"/>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76" name="object 74"/>
            <p:cNvSpPr/>
            <p:nvPr/>
          </p:nvSpPr>
          <p:spPr>
            <a:xfrm>
              <a:off x="4947521" y="3455872"/>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77" name="object 75"/>
            <p:cNvSpPr/>
            <p:nvPr/>
          </p:nvSpPr>
          <p:spPr>
            <a:xfrm>
              <a:off x="5285514" y="3479891"/>
              <a:ext cx="155674" cy="64740"/>
            </a:xfrm>
            <a:prstGeom prst="rect">
              <a:avLst/>
            </a:prstGeom>
            <a:blipFill>
              <a:blip r:embed="rId5" cstate="print"/>
              <a:stretch>
                <a:fillRect/>
              </a:stretch>
            </a:blipFill>
          </p:spPr>
          <p:txBody>
            <a:bodyPr wrap="square" lIns="0" tIns="0" rIns="0" bIns="0" rtlCol="0"/>
            <a:lstStyle/>
            <a:p>
              <a:endParaRPr/>
            </a:p>
          </p:txBody>
        </p:sp>
        <p:sp>
          <p:nvSpPr>
            <p:cNvPr id="78" name="object 76"/>
            <p:cNvSpPr/>
            <p:nvPr/>
          </p:nvSpPr>
          <p:spPr>
            <a:xfrm>
              <a:off x="4947521" y="3615046"/>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79" name="object 77"/>
            <p:cNvSpPr/>
            <p:nvPr/>
          </p:nvSpPr>
          <p:spPr>
            <a:xfrm>
              <a:off x="4947521" y="3615046"/>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0" name="object 78"/>
            <p:cNvSpPr/>
            <p:nvPr/>
          </p:nvSpPr>
          <p:spPr>
            <a:xfrm>
              <a:off x="5094146" y="3639661"/>
              <a:ext cx="537845" cy="75565"/>
            </a:xfrm>
            <a:custGeom>
              <a:avLst/>
              <a:gdLst/>
              <a:ahLst/>
              <a:cxnLst/>
              <a:rect l="l" t="t" r="r" b="b"/>
              <a:pathLst>
                <a:path w="537845" h="75564">
                  <a:moveTo>
                    <a:pt x="6548" y="33635"/>
                  </a:moveTo>
                  <a:lnTo>
                    <a:pt x="1785" y="33635"/>
                  </a:lnTo>
                  <a:lnTo>
                    <a:pt x="7887" y="1488"/>
                  </a:lnTo>
                  <a:lnTo>
                    <a:pt x="38992" y="1488"/>
                  </a:lnTo>
                  <a:lnTo>
                    <a:pt x="38992" y="6548"/>
                  </a:lnTo>
                  <a:lnTo>
                    <a:pt x="11757" y="6548"/>
                  </a:lnTo>
                  <a:lnTo>
                    <a:pt x="7739" y="27235"/>
                  </a:lnTo>
                  <a:lnTo>
                    <a:pt x="7887" y="27384"/>
                  </a:lnTo>
                  <a:lnTo>
                    <a:pt x="14200" y="27384"/>
                  </a:lnTo>
                  <a:lnTo>
                    <a:pt x="12650" y="28128"/>
                  </a:lnTo>
                  <a:lnTo>
                    <a:pt x="10269" y="29319"/>
                  </a:lnTo>
                  <a:lnTo>
                    <a:pt x="8235" y="31154"/>
                  </a:lnTo>
                  <a:lnTo>
                    <a:pt x="6548" y="33635"/>
                  </a:lnTo>
                  <a:close/>
                </a:path>
                <a:path w="537845" h="75564">
                  <a:moveTo>
                    <a:pt x="14200" y="27384"/>
                  </a:moveTo>
                  <a:lnTo>
                    <a:pt x="7887" y="27384"/>
                  </a:lnTo>
                  <a:lnTo>
                    <a:pt x="9574" y="25499"/>
                  </a:lnTo>
                  <a:lnTo>
                    <a:pt x="11558" y="24060"/>
                  </a:lnTo>
                  <a:lnTo>
                    <a:pt x="16123" y="22076"/>
                  </a:lnTo>
                  <a:lnTo>
                    <a:pt x="18553" y="21580"/>
                  </a:lnTo>
                  <a:lnTo>
                    <a:pt x="27483" y="21580"/>
                  </a:lnTo>
                  <a:lnTo>
                    <a:pt x="32543" y="23564"/>
                  </a:lnTo>
                  <a:lnTo>
                    <a:pt x="35182" y="26342"/>
                  </a:lnTo>
                  <a:lnTo>
                    <a:pt x="17710" y="26342"/>
                  </a:lnTo>
                  <a:lnTo>
                    <a:pt x="15130" y="26937"/>
                  </a:lnTo>
                  <a:lnTo>
                    <a:pt x="14200" y="27384"/>
                  </a:lnTo>
                  <a:close/>
                </a:path>
                <a:path w="537845" h="75564">
                  <a:moveTo>
                    <a:pt x="34346" y="59382"/>
                  </a:moveTo>
                  <a:lnTo>
                    <a:pt x="25300" y="59382"/>
                  </a:lnTo>
                  <a:lnTo>
                    <a:pt x="28971" y="57745"/>
                  </a:lnTo>
                  <a:lnTo>
                    <a:pt x="31849" y="54471"/>
                  </a:lnTo>
                  <a:lnTo>
                    <a:pt x="34825" y="51196"/>
                  </a:lnTo>
                  <a:lnTo>
                    <a:pt x="36314" y="47178"/>
                  </a:lnTo>
                  <a:lnTo>
                    <a:pt x="36314" y="37752"/>
                  </a:lnTo>
                  <a:lnTo>
                    <a:pt x="34776" y="33932"/>
                  </a:lnTo>
                  <a:lnTo>
                    <a:pt x="31700" y="30956"/>
                  </a:lnTo>
                  <a:lnTo>
                    <a:pt x="28723" y="27880"/>
                  </a:lnTo>
                  <a:lnTo>
                    <a:pt x="24953" y="26342"/>
                  </a:lnTo>
                  <a:lnTo>
                    <a:pt x="35182" y="26342"/>
                  </a:lnTo>
                  <a:lnTo>
                    <a:pt x="40084" y="31501"/>
                  </a:lnTo>
                  <a:lnTo>
                    <a:pt x="41969" y="36661"/>
                  </a:lnTo>
                  <a:lnTo>
                    <a:pt x="41969" y="48964"/>
                  </a:lnTo>
                  <a:lnTo>
                    <a:pt x="39885" y="53975"/>
                  </a:lnTo>
                  <a:lnTo>
                    <a:pt x="34346" y="59382"/>
                  </a:lnTo>
                  <a:close/>
                </a:path>
                <a:path w="537845" h="75564">
                  <a:moveTo>
                    <a:pt x="26441" y="64144"/>
                  </a:moveTo>
                  <a:lnTo>
                    <a:pt x="14733" y="64144"/>
                  </a:lnTo>
                  <a:lnTo>
                    <a:pt x="9971" y="62458"/>
                  </a:lnTo>
                  <a:lnTo>
                    <a:pt x="2232" y="55711"/>
                  </a:lnTo>
                  <a:lnTo>
                    <a:pt x="198" y="50998"/>
                  </a:lnTo>
                  <a:lnTo>
                    <a:pt x="0" y="44946"/>
                  </a:lnTo>
                  <a:lnTo>
                    <a:pt x="5506" y="44946"/>
                  </a:lnTo>
                  <a:lnTo>
                    <a:pt x="5705" y="49311"/>
                  </a:lnTo>
                  <a:lnTo>
                    <a:pt x="7193" y="52833"/>
                  </a:lnTo>
                  <a:lnTo>
                    <a:pt x="9971" y="55512"/>
                  </a:lnTo>
                  <a:lnTo>
                    <a:pt x="12848" y="58092"/>
                  </a:lnTo>
                  <a:lnTo>
                    <a:pt x="16470" y="59382"/>
                  </a:lnTo>
                  <a:lnTo>
                    <a:pt x="34346" y="59382"/>
                  </a:lnTo>
                  <a:lnTo>
                    <a:pt x="31551" y="62110"/>
                  </a:lnTo>
                  <a:lnTo>
                    <a:pt x="26441" y="64144"/>
                  </a:lnTo>
                  <a:close/>
                </a:path>
                <a:path w="537845" h="75564">
                  <a:moveTo>
                    <a:pt x="53135" y="62805"/>
                  </a:moveTo>
                  <a:lnTo>
                    <a:pt x="46289" y="62805"/>
                  </a:lnTo>
                  <a:lnTo>
                    <a:pt x="63999" y="38992"/>
                  </a:lnTo>
                  <a:lnTo>
                    <a:pt x="47628" y="16966"/>
                  </a:lnTo>
                  <a:lnTo>
                    <a:pt x="54623" y="16966"/>
                  </a:lnTo>
                  <a:lnTo>
                    <a:pt x="67720" y="34379"/>
                  </a:lnTo>
                  <a:lnTo>
                    <a:pt x="74247" y="34379"/>
                  </a:lnTo>
                  <a:lnTo>
                    <a:pt x="70845" y="38844"/>
                  </a:lnTo>
                  <a:lnTo>
                    <a:pt x="74424" y="43606"/>
                  </a:lnTo>
                  <a:lnTo>
                    <a:pt x="67273" y="43606"/>
                  </a:lnTo>
                  <a:lnTo>
                    <a:pt x="53135" y="62805"/>
                  </a:lnTo>
                  <a:close/>
                </a:path>
                <a:path w="537845" h="75564">
                  <a:moveTo>
                    <a:pt x="74247" y="34379"/>
                  </a:moveTo>
                  <a:lnTo>
                    <a:pt x="67720" y="34379"/>
                  </a:lnTo>
                  <a:lnTo>
                    <a:pt x="80519" y="16966"/>
                  </a:lnTo>
                  <a:lnTo>
                    <a:pt x="87514" y="16966"/>
                  </a:lnTo>
                  <a:lnTo>
                    <a:pt x="74247" y="34379"/>
                  </a:lnTo>
                  <a:close/>
                </a:path>
                <a:path w="537845" h="75564">
                  <a:moveTo>
                    <a:pt x="88853" y="62805"/>
                  </a:moveTo>
                  <a:lnTo>
                    <a:pt x="81710" y="62805"/>
                  </a:lnTo>
                  <a:lnTo>
                    <a:pt x="67273" y="43606"/>
                  </a:lnTo>
                  <a:lnTo>
                    <a:pt x="74424" y="43606"/>
                  </a:lnTo>
                  <a:lnTo>
                    <a:pt x="88853" y="62805"/>
                  </a:lnTo>
                  <a:close/>
                </a:path>
                <a:path w="537845" h="75564">
                  <a:moveTo>
                    <a:pt x="98696" y="33635"/>
                  </a:moveTo>
                  <a:lnTo>
                    <a:pt x="93933" y="33635"/>
                  </a:lnTo>
                  <a:lnTo>
                    <a:pt x="100035" y="1488"/>
                  </a:lnTo>
                  <a:lnTo>
                    <a:pt x="131140" y="1488"/>
                  </a:lnTo>
                  <a:lnTo>
                    <a:pt x="131140" y="6548"/>
                  </a:lnTo>
                  <a:lnTo>
                    <a:pt x="103905" y="6548"/>
                  </a:lnTo>
                  <a:lnTo>
                    <a:pt x="99886" y="27235"/>
                  </a:lnTo>
                  <a:lnTo>
                    <a:pt x="100035" y="27384"/>
                  </a:lnTo>
                  <a:lnTo>
                    <a:pt x="106348" y="27384"/>
                  </a:lnTo>
                  <a:lnTo>
                    <a:pt x="104798" y="28128"/>
                  </a:lnTo>
                  <a:lnTo>
                    <a:pt x="102416" y="29319"/>
                  </a:lnTo>
                  <a:lnTo>
                    <a:pt x="100382" y="31154"/>
                  </a:lnTo>
                  <a:lnTo>
                    <a:pt x="98696" y="33635"/>
                  </a:lnTo>
                  <a:close/>
                </a:path>
                <a:path w="537845" h="75564">
                  <a:moveTo>
                    <a:pt x="106348" y="27384"/>
                  </a:moveTo>
                  <a:lnTo>
                    <a:pt x="100035" y="27384"/>
                  </a:lnTo>
                  <a:lnTo>
                    <a:pt x="101722" y="25499"/>
                  </a:lnTo>
                  <a:lnTo>
                    <a:pt x="103706" y="24060"/>
                  </a:lnTo>
                  <a:lnTo>
                    <a:pt x="108270" y="22076"/>
                  </a:lnTo>
                  <a:lnTo>
                    <a:pt x="110701" y="21580"/>
                  </a:lnTo>
                  <a:lnTo>
                    <a:pt x="119631" y="21580"/>
                  </a:lnTo>
                  <a:lnTo>
                    <a:pt x="124691" y="23564"/>
                  </a:lnTo>
                  <a:lnTo>
                    <a:pt x="127330" y="26342"/>
                  </a:lnTo>
                  <a:lnTo>
                    <a:pt x="109858" y="26342"/>
                  </a:lnTo>
                  <a:lnTo>
                    <a:pt x="107278" y="26937"/>
                  </a:lnTo>
                  <a:lnTo>
                    <a:pt x="106348" y="27384"/>
                  </a:lnTo>
                  <a:close/>
                </a:path>
                <a:path w="537845" h="75564">
                  <a:moveTo>
                    <a:pt x="126494" y="59382"/>
                  </a:moveTo>
                  <a:lnTo>
                    <a:pt x="117448" y="59382"/>
                  </a:lnTo>
                  <a:lnTo>
                    <a:pt x="121119" y="57745"/>
                  </a:lnTo>
                  <a:lnTo>
                    <a:pt x="123996" y="54471"/>
                  </a:lnTo>
                  <a:lnTo>
                    <a:pt x="126973" y="51196"/>
                  </a:lnTo>
                  <a:lnTo>
                    <a:pt x="128461" y="47178"/>
                  </a:lnTo>
                  <a:lnTo>
                    <a:pt x="128461" y="37752"/>
                  </a:lnTo>
                  <a:lnTo>
                    <a:pt x="126923" y="33932"/>
                  </a:lnTo>
                  <a:lnTo>
                    <a:pt x="123848" y="30956"/>
                  </a:lnTo>
                  <a:lnTo>
                    <a:pt x="120871" y="27880"/>
                  </a:lnTo>
                  <a:lnTo>
                    <a:pt x="117101" y="26342"/>
                  </a:lnTo>
                  <a:lnTo>
                    <a:pt x="127330" y="26342"/>
                  </a:lnTo>
                  <a:lnTo>
                    <a:pt x="132232" y="31501"/>
                  </a:lnTo>
                  <a:lnTo>
                    <a:pt x="134117" y="36661"/>
                  </a:lnTo>
                  <a:lnTo>
                    <a:pt x="134117" y="48964"/>
                  </a:lnTo>
                  <a:lnTo>
                    <a:pt x="132033" y="53975"/>
                  </a:lnTo>
                  <a:lnTo>
                    <a:pt x="126494" y="59382"/>
                  </a:lnTo>
                  <a:close/>
                </a:path>
                <a:path w="537845" h="75564">
                  <a:moveTo>
                    <a:pt x="118589" y="64144"/>
                  </a:moveTo>
                  <a:lnTo>
                    <a:pt x="106881" y="64144"/>
                  </a:lnTo>
                  <a:lnTo>
                    <a:pt x="102119" y="62458"/>
                  </a:lnTo>
                  <a:lnTo>
                    <a:pt x="94380" y="55711"/>
                  </a:lnTo>
                  <a:lnTo>
                    <a:pt x="92346" y="50998"/>
                  </a:lnTo>
                  <a:lnTo>
                    <a:pt x="92147" y="44946"/>
                  </a:lnTo>
                  <a:lnTo>
                    <a:pt x="97654" y="44946"/>
                  </a:lnTo>
                  <a:lnTo>
                    <a:pt x="97852" y="49311"/>
                  </a:lnTo>
                  <a:lnTo>
                    <a:pt x="99341" y="52833"/>
                  </a:lnTo>
                  <a:lnTo>
                    <a:pt x="102119" y="55512"/>
                  </a:lnTo>
                  <a:lnTo>
                    <a:pt x="104996" y="58092"/>
                  </a:lnTo>
                  <a:lnTo>
                    <a:pt x="108618" y="59382"/>
                  </a:lnTo>
                  <a:lnTo>
                    <a:pt x="126494" y="59382"/>
                  </a:lnTo>
                  <a:lnTo>
                    <a:pt x="123699" y="62110"/>
                  </a:lnTo>
                  <a:lnTo>
                    <a:pt x="118589" y="64144"/>
                  </a:lnTo>
                  <a:close/>
                </a:path>
                <a:path w="537845" h="75564">
                  <a:moveTo>
                    <a:pt x="192739" y="64144"/>
                  </a:moveTo>
                  <a:lnTo>
                    <a:pt x="181229" y="64144"/>
                  </a:lnTo>
                  <a:lnTo>
                    <a:pt x="175971" y="61862"/>
                  </a:lnTo>
                  <a:lnTo>
                    <a:pt x="171903" y="57298"/>
                  </a:lnTo>
                  <a:lnTo>
                    <a:pt x="167934" y="52734"/>
                  </a:lnTo>
                  <a:lnTo>
                    <a:pt x="165950" y="46930"/>
                  </a:lnTo>
                  <a:lnTo>
                    <a:pt x="165950" y="32841"/>
                  </a:lnTo>
                  <a:lnTo>
                    <a:pt x="167934" y="27037"/>
                  </a:lnTo>
                  <a:lnTo>
                    <a:pt x="175871" y="17908"/>
                  </a:lnTo>
                  <a:lnTo>
                    <a:pt x="181130" y="15626"/>
                  </a:lnTo>
                  <a:lnTo>
                    <a:pt x="193036" y="15626"/>
                  </a:lnTo>
                  <a:lnTo>
                    <a:pt x="197303" y="17016"/>
                  </a:lnTo>
                  <a:lnTo>
                    <a:pt x="201179" y="20389"/>
                  </a:lnTo>
                  <a:lnTo>
                    <a:pt x="182817" y="20389"/>
                  </a:lnTo>
                  <a:lnTo>
                    <a:pt x="178898" y="22274"/>
                  </a:lnTo>
                  <a:lnTo>
                    <a:pt x="175921" y="26044"/>
                  </a:lnTo>
                  <a:lnTo>
                    <a:pt x="173044" y="29815"/>
                  </a:lnTo>
                  <a:lnTo>
                    <a:pt x="171605" y="34428"/>
                  </a:lnTo>
                  <a:lnTo>
                    <a:pt x="171605" y="45342"/>
                  </a:lnTo>
                  <a:lnTo>
                    <a:pt x="173044" y="49956"/>
                  </a:lnTo>
                  <a:lnTo>
                    <a:pt x="175921" y="53726"/>
                  </a:lnTo>
                  <a:lnTo>
                    <a:pt x="178898" y="57497"/>
                  </a:lnTo>
                  <a:lnTo>
                    <a:pt x="182817" y="59382"/>
                  </a:lnTo>
                  <a:lnTo>
                    <a:pt x="200492" y="59382"/>
                  </a:lnTo>
                  <a:lnTo>
                    <a:pt x="196955" y="62607"/>
                  </a:lnTo>
                  <a:lnTo>
                    <a:pt x="192739" y="64144"/>
                  </a:lnTo>
                  <a:close/>
                </a:path>
                <a:path w="537845" h="75564">
                  <a:moveTo>
                    <a:pt x="206282" y="31402"/>
                  </a:moveTo>
                  <a:lnTo>
                    <a:pt x="200627" y="31402"/>
                  </a:lnTo>
                  <a:lnTo>
                    <a:pt x="199833" y="27731"/>
                  </a:lnTo>
                  <a:lnTo>
                    <a:pt x="198344" y="25003"/>
                  </a:lnTo>
                  <a:lnTo>
                    <a:pt x="196162" y="23217"/>
                  </a:lnTo>
                  <a:lnTo>
                    <a:pt x="193979" y="21332"/>
                  </a:lnTo>
                  <a:lnTo>
                    <a:pt x="191151" y="20389"/>
                  </a:lnTo>
                  <a:lnTo>
                    <a:pt x="201179" y="20389"/>
                  </a:lnTo>
                  <a:lnTo>
                    <a:pt x="203752" y="22572"/>
                  </a:lnTo>
                  <a:lnTo>
                    <a:pt x="205687" y="26441"/>
                  </a:lnTo>
                  <a:lnTo>
                    <a:pt x="206282" y="31402"/>
                  </a:lnTo>
                  <a:close/>
                </a:path>
                <a:path w="537845" h="75564">
                  <a:moveTo>
                    <a:pt x="200492" y="59382"/>
                  </a:moveTo>
                  <a:lnTo>
                    <a:pt x="191052" y="59382"/>
                  </a:lnTo>
                  <a:lnTo>
                    <a:pt x="193979" y="58191"/>
                  </a:lnTo>
                  <a:lnTo>
                    <a:pt x="196459" y="55810"/>
                  </a:lnTo>
                  <a:lnTo>
                    <a:pt x="199039" y="53429"/>
                  </a:lnTo>
                  <a:lnTo>
                    <a:pt x="200577" y="50303"/>
                  </a:lnTo>
                  <a:lnTo>
                    <a:pt x="201073" y="46434"/>
                  </a:lnTo>
                  <a:lnTo>
                    <a:pt x="206580" y="46434"/>
                  </a:lnTo>
                  <a:lnTo>
                    <a:pt x="205786" y="52089"/>
                  </a:lnTo>
                  <a:lnTo>
                    <a:pt x="203702" y="56455"/>
                  </a:lnTo>
                  <a:lnTo>
                    <a:pt x="200492" y="59382"/>
                  </a:lnTo>
                  <a:close/>
                </a:path>
                <a:path w="537845" h="75564">
                  <a:moveTo>
                    <a:pt x="238261" y="64144"/>
                  </a:moveTo>
                  <a:lnTo>
                    <a:pt x="227346" y="64144"/>
                  </a:lnTo>
                  <a:lnTo>
                    <a:pt x="222088" y="61862"/>
                  </a:lnTo>
                  <a:lnTo>
                    <a:pt x="218020" y="57298"/>
                  </a:lnTo>
                  <a:lnTo>
                    <a:pt x="214051" y="52734"/>
                  </a:lnTo>
                  <a:lnTo>
                    <a:pt x="212067" y="46930"/>
                  </a:lnTo>
                  <a:lnTo>
                    <a:pt x="212067" y="32841"/>
                  </a:lnTo>
                  <a:lnTo>
                    <a:pt x="214051" y="27037"/>
                  </a:lnTo>
                  <a:lnTo>
                    <a:pt x="221989" y="17908"/>
                  </a:lnTo>
                  <a:lnTo>
                    <a:pt x="227247" y="15626"/>
                  </a:lnTo>
                  <a:lnTo>
                    <a:pt x="240344" y="15626"/>
                  </a:lnTo>
                  <a:lnTo>
                    <a:pt x="245603" y="17908"/>
                  </a:lnTo>
                  <a:lnTo>
                    <a:pt x="247760" y="20389"/>
                  </a:lnTo>
                  <a:lnTo>
                    <a:pt x="228884" y="20389"/>
                  </a:lnTo>
                  <a:lnTo>
                    <a:pt x="225015" y="22274"/>
                  </a:lnTo>
                  <a:lnTo>
                    <a:pt x="221925" y="26193"/>
                  </a:lnTo>
                  <a:lnTo>
                    <a:pt x="219161" y="29815"/>
                  </a:lnTo>
                  <a:lnTo>
                    <a:pt x="217722" y="34428"/>
                  </a:lnTo>
                  <a:lnTo>
                    <a:pt x="217722" y="45342"/>
                  </a:lnTo>
                  <a:lnTo>
                    <a:pt x="219161" y="49956"/>
                  </a:lnTo>
                  <a:lnTo>
                    <a:pt x="222038" y="53726"/>
                  </a:lnTo>
                  <a:lnTo>
                    <a:pt x="225015" y="57497"/>
                  </a:lnTo>
                  <a:lnTo>
                    <a:pt x="228934" y="59382"/>
                  </a:lnTo>
                  <a:lnTo>
                    <a:pt x="247753" y="59382"/>
                  </a:lnTo>
                  <a:lnTo>
                    <a:pt x="245553" y="60870"/>
                  </a:lnTo>
                  <a:lnTo>
                    <a:pt x="242180" y="63053"/>
                  </a:lnTo>
                  <a:lnTo>
                    <a:pt x="238261" y="64144"/>
                  </a:lnTo>
                  <a:close/>
                </a:path>
                <a:path w="537845" h="75564">
                  <a:moveTo>
                    <a:pt x="247753" y="59382"/>
                  </a:moveTo>
                  <a:lnTo>
                    <a:pt x="238657" y="59382"/>
                  </a:lnTo>
                  <a:lnTo>
                    <a:pt x="242527" y="57497"/>
                  </a:lnTo>
                  <a:lnTo>
                    <a:pt x="248381" y="49857"/>
                  </a:lnTo>
                  <a:lnTo>
                    <a:pt x="249837" y="45342"/>
                  </a:lnTo>
                  <a:lnTo>
                    <a:pt x="249837" y="34428"/>
                  </a:lnTo>
                  <a:lnTo>
                    <a:pt x="248381" y="29964"/>
                  </a:lnTo>
                  <a:lnTo>
                    <a:pt x="245294" y="26044"/>
                  </a:lnTo>
                  <a:lnTo>
                    <a:pt x="242527" y="22324"/>
                  </a:lnTo>
                  <a:lnTo>
                    <a:pt x="238608" y="20389"/>
                  </a:lnTo>
                  <a:lnTo>
                    <a:pt x="247760" y="20389"/>
                  </a:lnTo>
                  <a:lnTo>
                    <a:pt x="253540" y="27037"/>
                  </a:lnTo>
                  <a:lnTo>
                    <a:pt x="255525" y="32841"/>
                  </a:lnTo>
                  <a:lnTo>
                    <a:pt x="255525" y="44152"/>
                  </a:lnTo>
                  <a:lnTo>
                    <a:pt x="254681" y="48170"/>
                  </a:lnTo>
                  <a:lnTo>
                    <a:pt x="252995" y="51941"/>
                  </a:lnTo>
                  <a:lnTo>
                    <a:pt x="251407" y="55612"/>
                  </a:lnTo>
                  <a:lnTo>
                    <a:pt x="248927" y="58588"/>
                  </a:lnTo>
                  <a:lnTo>
                    <a:pt x="247753" y="59382"/>
                  </a:lnTo>
                  <a:close/>
                </a:path>
                <a:path w="537845" h="75564">
                  <a:moveTo>
                    <a:pt x="272972" y="24854"/>
                  </a:moveTo>
                  <a:lnTo>
                    <a:pt x="269518" y="24854"/>
                  </a:lnTo>
                  <a:lnTo>
                    <a:pt x="270609" y="22175"/>
                  </a:lnTo>
                  <a:lnTo>
                    <a:pt x="272495" y="19992"/>
                  </a:lnTo>
                  <a:lnTo>
                    <a:pt x="275173" y="18305"/>
                  </a:lnTo>
                  <a:lnTo>
                    <a:pt x="277852" y="16519"/>
                  </a:lnTo>
                  <a:lnTo>
                    <a:pt x="280878" y="15626"/>
                  </a:lnTo>
                  <a:lnTo>
                    <a:pt x="290106" y="15626"/>
                  </a:lnTo>
                  <a:lnTo>
                    <a:pt x="294323" y="17065"/>
                  </a:lnTo>
                  <a:lnTo>
                    <a:pt x="297318" y="20389"/>
                  </a:lnTo>
                  <a:lnTo>
                    <a:pt x="280730" y="20389"/>
                  </a:lnTo>
                  <a:lnTo>
                    <a:pt x="278051" y="21133"/>
                  </a:lnTo>
                  <a:lnTo>
                    <a:pt x="275769" y="22621"/>
                  </a:lnTo>
                  <a:lnTo>
                    <a:pt x="273586" y="24110"/>
                  </a:lnTo>
                  <a:lnTo>
                    <a:pt x="272972" y="24854"/>
                  </a:lnTo>
                  <a:close/>
                </a:path>
                <a:path w="537845" h="75564">
                  <a:moveTo>
                    <a:pt x="269369" y="62805"/>
                  </a:moveTo>
                  <a:lnTo>
                    <a:pt x="263714" y="62805"/>
                  </a:lnTo>
                  <a:lnTo>
                    <a:pt x="263714" y="16966"/>
                  </a:lnTo>
                  <a:lnTo>
                    <a:pt x="269369" y="16966"/>
                  </a:lnTo>
                  <a:lnTo>
                    <a:pt x="269369" y="24854"/>
                  </a:lnTo>
                  <a:lnTo>
                    <a:pt x="272972" y="24854"/>
                  </a:lnTo>
                  <a:lnTo>
                    <a:pt x="271949" y="26094"/>
                  </a:lnTo>
                  <a:lnTo>
                    <a:pt x="270857" y="28575"/>
                  </a:lnTo>
                  <a:lnTo>
                    <a:pt x="269865" y="31055"/>
                  </a:lnTo>
                  <a:lnTo>
                    <a:pt x="269369" y="33535"/>
                  </a:lnTo>
                  <a:lnTo>
                    <a:pt x="269369" y="62805"/>
                  </a:lnTo>
                  <a:close/>
                </a:path>
                <a:path w="537845" h="75564">
                  <a:moveTo>
                    <a:pt x="300921" y="62805"/>
                  </a:moveTo>
                  <a:lnTo>
                    <a:pt x="295414" y="62805"/>
                  </a:lnTo>
                  <a:lnTo>
                    <a:pt x="295414" y="29418"/>
                  </a:lnTo>
                  <a:lnTo>
                    <a:pt x="294422" y="26094"/>
                  </a:lnTo>
                  <a:lnTo>
                    <a:pt x="292437" y="23812"/>
                  </a:lnTo>
                  <a:lnTo>
                    <a:pt x="290552" y="21530"/>
                  </a:lnTo>
                  <a:lnTo>
                    <a:pt x="287675" y="20389"/>
                  </a:lnTo>
                  <a:lnTo>
                    <a:pt x="297318" y="20389"/>
                  </a:lnTo>
                  <a:lnTo>
                    <a:pt x="299581" y="22820"/>
                  </a:lnTo>
                  <a:lnTo>
                    <a:pt x="300921" y="27136"/>
                  </a:lnTo>
                  <a:lnTo>
                    <a:pt x="300921" y="62805"/>
                  </a:lnTo>
                  <a:close/>
                </a:path>
                <a:path w="537845" h="75564">
                  <a:moveTo>
                    <a:pt x="330040" y="62805"/>
                  </a:moveTo>
                  <a:lnTo>
                    <a:pt x="324086" y="62805"/>
                  </a:lnTo>
                  <a:lnTo>
                    <a:pt x="306376" y="16966"/>
                  </a:lnTo>
                  <a:lnTo>
                    <a:pt x="312627" y="16966"/>
                  </a:lnTo>
                  <a:lnTo>
                    <a:pt x="327063" y="57150"/>
                  </a:lnTo>
                  <a:lnTo>
                    <a:pt x="332151" y="57150"/>
                  </a:lnTo>
                  <a:lnTo>
                    <a:pt x="330040" y="62805"/>
                  </a:lnTo>
                  <a:close/>
                </a:path>
                <a:path w="537845" h="75564">
                  <a:moveTo>
                    <a:pt x="332151" y="57150"/>
                  </a:moveTo>
                  <a:lnTo>
                    <a:pt x="327212" y="57150"/>
                  </a:lnTo>
                  <a:lnTo>
                    <a:pt x="341350" y="16966"/>
                  </a:lnTo>
                  <a:lnTo>
                    <a:pt x="347155" y="16966"/>
                  </a:lnTo>
                  <a:lnTo>
                    <a:pt x="332151" y="57150"/>
                  </a:lnTo>
                  <a:close/>
                </a:path>
                <a:path w="537845" h="75564">
                  <a:moveTo>
                    <a:pt x="351287" y="75009"/>
                  </a:moveTo>
                  <a:lnTo>
                    <a:pt x="351287" y="71139"/>
                  </a:lnTo>
                  <a:lnTo>
                    <a:pt x="352577" y="70643"/>
                  </a:lnTo>
                  <a:lnTo>
                    <a:pt x="353569" y="69601"/>
                  </a:lnTo>
                  <a:lnTo>
                    <a:pt x="354263" y="68014"/>
                  </a:lnTo>
                  <a:lnTo>
                    <a:pt x="355057" y="66526"/>
                  </a:lnTo>
                  <a:lnTo>
                    <a:pt x="355454" y="64938"/>
                  </a:lnTo>
                  <a:lnTo>
                    <a:pt x="355454" y="62805"/>
                  </a:lnTo>
                  <a:lnTo>
                    <a:pt x="351733" y="62805"/>
                  </a:lnTo>
                  <a:lnTo>
                    <a:pt x="351733" y="53429"/>
                  </a:lnTo>
                  <a:lnTo>
                    <a:pt x="359175" y="53429"/>
                  </a:lnTo>
                  <a:lnTo>
                    <a:pt x="359175" y="65682"/>
                  </a:lnTo>
                  <a:lnTo>
                    <a:pt x="358480" y="68113"/>
                  </a:lnTo>
                  <a:lnTo>
                    <a:pt x="357091" y="70395"/>
                  </a:lnTo>
                  <a:lnTo>
                    <a:pt x="355801" y="72677"/>
                  </a:lnTo>
                  <a:lnTo>
                    <a:pt x="353866" y="74215"/>
                  </a:lnTo>
                  <a:lnTo>
                    <a:pt x="351287" y="75009"/>
                  </a:lnTo>
                  <a:close/>
                </a:path>
                <a:path w="537845" h="75564">
                  <a:moveTo>
                    <a:pt x="402741" y="22175"/>
                  </a:moveTo>
                  <a:lnTo>
                    <a:pt x="397235" y="22175"/>
                  </a:lnTo>
                  <a:lnTo>
                    <a:pt x="397235" y="14833"/>
                  </a:lnTo>
                  <a:lnTo>
                    <a:pt x="398921" y="9673"/>
                  </a:lnTo>
                  <a:lnTo>
                    <a:pt x="402295" y="5804"/>
                  </a:lnTo>
                  <a:lnTo>
                    <a:pt x="405768" y="1934"/>
                  </a:lnTo>
                  <a:lnTo>
                    <a:pt x="410679" y="0"/>
                  </a:lnTo>
                  <a:lnTo>
                    <a:pt x="422883" y="0"/>
                  </a:lnTo>
                  <a:lnTo>
                    <a:pt x="427546" y="1587"/>
                  </a:lnTo>
                  <a:lnTo>
                    <a:pt x="431019" y="4762"/>
                  </a:lnTo>
                  <a:lnTo>
                    <a:pt x="412514" y="4762"/>
                  </a:lnTo>
                  <a:lnTo>
                    <a:pt x="409091" y="6201"/>
                  </a:lnTo>
                  <a:lnTo>
                    <a:pt x="404230" y="11856"/>
                  </a:lnTo>
                  <a:lnTo>
                    <a:pt x="402940" y="15775"/>
                  </a:lnTo>
                  <a:lnTo>
                    <a:pt x="402741" y="20835"/>
                  </a:lnTo>
                  <a:lnTo>
                    <a:pt x="402741" y="22175"/>
                  </a:lnTo>
                  <a:close/>
                </a:path>
                <a:path w="537845" h="75564">
                  <a:moveTo>
                    <a:pt x="436674" y="62805"/>
                  </a:moveTo>
                  <a:lnTo>
                    <a:pt x="395746" y="62805"/>
                  </a:lnTo>
                  <a:lnTo>
                    <a:pt x="395746" y="58241"/>
                  </a:lnTo>
                  <a:lnTo>
                    <a:pt x="420105" y="34131"/>
                  </a:lnTo>
                  <a:lnTo>
                    <a:pt x="424619" y="30559"/>
                  </a:lnTo>
                  <a:lnTo>
                    <a:pt x="427000" y="27682"/>
                  </a:lnTo>
                  <a:lnTo>
                    <a:pt x="429481" y="24804"/>
                  </a:lnTo>
                  <a:lnTo>
                    <a:pt x="430721" y="21431"/>
                  </a:lnTo>
                  <a:lnTo>
                    <a:pt x="430721" y="13791"/>
                  </a:lnTo>
                  <a:lnTo>
                    <a:pt x="429431" y="10715"/>
                  </a:lnTo>
                  <a:lnTo>
                    <a:pt x="424272" y="5953"/>
                  </a:lnTo>
                  <a:lnTo>
                    <a:pt x="420948" y="4762"/>
                  </a:lnTo>
                  <a:lnTo>
                    <a:pt x="431019" y="4762"/>
                  </a:lnTo>
                  <a:lnTo>
                    <a:pt x="434591" y="7937"/>
                  </a:lnTo>
                  <a:lnTo>
                    <a:pt x="436377" y="12203"/>
                  </a:lnTo>
                  <a:lnTo>
                    <a:pt x="436261" y="22175"/>
                  </a:lnTo>
                  <a:lnTo>
                    <a:pt x="435037" y="25846"/>
                  </a:lnTo>
                  <a:lnTo>
                    <a:pt x="429778" y="33287"/>
                  </a:lnTo>
                  <a:lnTo>
                    <a:pt x="424966" y="37256"/>
                  </a:lnTo>
                  <a:lnTo>
                    <a:pt x="412366" y="44896"/>
                  </a:lnTo>
                  <a:lnTo>
                    <a:pt x="408446" y="47823"/>
                  </a:lnTo>
                  <a:lnTo>
                    <a:pt x="403882" y="52784"/>
                  </a:lnTo>
                  <a:lnTo>
                    <a:pt x="402493" y="55215"/>
                  </a:lnTo>
                  <a:lnTo>
                    <a:pt x="401997" y="57596"/>
                  </a:lnTo>
                  <a:lnTo>
                    <a:pt x="436674" y="57596"/>
                  </a:lnTo>
                  <a:lnTo>
                    <a:pt x="436674" y="62805"/>
                  </a:lnTo>
                  <a:close/>
                </a:path>
                <a:path w="537845" h="75564">
                  <a:moveTo>
                    <a:pt x="451709" y="33635"/>
                  </a:moveTo>
                  <a:lnTo>
                    <a:pt x="446947" y="33635"/>
                  </a:lnTo>
                  <a:lnTo>
                    <a:pt x="453049" y="1488"/>
                  </a:lnTo>
                  <a:lnTo>
                    <a:pt x="484154" y="1488"/>
                  </a:lnTo>
                  <a:lnTo>
                    <a:pt x="484154" y="6548"/>
                  </a:lnTo>
                  <a:lnTo>
                    <a:pt x="456918" y="6548"/>
                  </a:lnTo>
                  <a:lnTo>
                    <a:pt x="452900" y="27235"/>
                  </a:lnTo>
                  <a:lnTo>
                    <a:pt x="453049" y="27384"/>
                  </a:lnTo>
                  <a:lnTo>
                    <a:pt x="459362" y="27384"/>
                  </a:lnTo>
                  <a:lnTo>
                    <a:pt x="457811" y="28128"/>
                  </a:lnTo>
                  <a:lnTo>
                    <a:pt x="455430" y="29319"/>
                  </a:lnTo>
                  <a:lnTo>
                    <a:pt x="453396" y="31154"/>
                  </a:lnTo>
                  <a:lnTo>
                    <a:pt x="451709" y="33635"/>
                  </a:lnTo>
                  <a:close/>
                </a:path>
                <a:path w="537845" h="75564">
                  <a:moveTo>
                    <a:pt x="459362" y="27384"/>
                  </a:moveTo>
                  <a:lnTo>
                    <a:pt x="453049" y="27384"/>
                  </a:lnTo>
                  <a:lnTo>
                    <a:pt x="454735" y="25499"/>
                  </a:lnTo>
                  <a:lnTo>
                    <a:pt x="456720" y="24060"/>
                  </a:lnTo>
                  <a:lnTo>
                    <a:pt x="461284" y="22076"/>
                  </a:lnTo>
                  <a:lnTo>
                    <a:pt x="463715" y="21580"/>
                  </a:lnTo>
                  <a:lnTo>
                    <a:pt x="472644" y="21580"/>
                  </a:lnTo>
                  <a:lnTo>
                    <a:pt x="477705" y="23564"/>
                  </a:lnTo>
                  <a:lnTo>
                    <a:pt x="480344" y="26342"/>
                  </a:lnTo>
                  <a:lnTo>
                    <a:pt x="462871" y="26342"/>
                  </a:lnTo>
                  <a:lnTo>
                    <a:pt x="460292" y="26937"/>
                  </a:lnTo>
                  <a:lnTo>
                    <a:pt x="459362" y="27384"/>
                  </a:lnTo>
                  <a:close/>
                </a:path>
                <a:path w="537845" h="75564">
                  <a:moveTo>
                    <a:pt x="479507" y="59382"/>
                  </a:moveTo>
                  <a:lnTo>
                    <a:pt x="470462" y="59382"/>
                  </a:lnTo>
                  <a:lnTo>
                    <a:pt x="474133" y="57745"/>
                  </a:lnTo>
                  <a:lnTo>
                    <a:pt x="477010" y="54471"/>
                  </a:lnTo>
                  <a:lnTo>
                    <a:pt x="479987" y="51196"/>
                  </a:lnTo>
                  <a:lnTo>
                    <a:pt x="481475" y="47178"/>
                  </a:lnTo>
                  <a:lnTo>
                    <a:pt x="481475" y="37752"/>
                  </a:lnTo>
                  <a:lnTo>
                    <a:pt x="479937" y="33932"/>
                  </a:lnTo>
                  <a:lnTo>
                    <a:pt x="476861" y="30956"/>
                  </a:lnTo>
                  <a:lnTo>
                    <a:pt x="473885" y="27880"/>
                  </a:lnTo>
                  <a:lnTo>
                    <a:pt x="470114" y="26342"/>
                  </a:lnTo>
                  <a:lnTo>
                    <a:pt x="480344" y="26342"/>
                  </a:lnTo>
                  <a:lnTo>
                    <a:pt x="485245" y="31501"/>
                  </a:lnTo>
                  <a:lnTo>
                    <a:pt x="487130" y="36661"/>
                  </a:lnTo>
                  <a:lnTo>
                    <a:pt x="487130" y="48964"/>
                  </a:lnTo>
                  <a:lnTo>
                    <a:pt x="485047" y="53975"/>
                  </a:lnTo>
                  <a:lnTo>
                    <a:pt x="479507" y="59382"/>
                  </a:lnTo>
                  <a:close/>
                </a:path>
                <a:path w="537845" h="75564">
                  <a:moveTo>
                    <a:pt x="471603" y="64144"/>
                  </a:moveTo>
                  <a:lnTo>
                    <a:pt x="459895" y="64144"/>
                  </a:lnTo>
                  <a:lnTo>
                    <a:pt x="455132" y="62458"/>
                  </a:lnTo>
                  <a:lnTo>
                    <a:pt x="447393" y="55711"/>
                  </a:lnTo>
                  <a:lnTo>
                    <a:pt x="445359" y="50998"/>
                  </a:lnTo>
                  <a:lnTo>
                    <a:pt x="445161" y="44946"/>
                  </a:lnTo>
                  <a:lnTo>
                    <a:pt x="450668" y="44946"/>
                  </a:lnTo>
                  <a:lnTo>
                    <a:pt x="450866" y="49311"/>
                  </a:lnTo>
                  <a:lnTo>
                    <a:pt x="452354" y="52833"/>
                  </a:lnTo>
                  <a:lnTo>
                    <a:pt x="455132" y="55512"/>
                  </a:lnTo>
                  <a:lnTo>
                    <a:pt x="458010" y="58092"/>
                  </a:lnTo>
                  <a:lnTo>
                    <a:pt x="461631" y="59382"/>
                  </a:lnTo>
                  <a:lnTo>
                    <a:pt x="479507" y="59382"/>
                  </a:lnTo>
                  <a:lnTo>
                    <a:pt x="476712" y="62110"/>
                  </a:lnTo>
                  <a:lnTo>
                    <a:pt x="471603" y="64144"/>
                  </a:lnTo>
                  <a:close/>
                </a:path>
                <a:path w="537845" h="75564">
                  <a:moveTo>
                    <a:pt x="522654" y="64144"/>
                  </a:moveTo>
                  <a:lnTo>
                    <a:pt x="508664" y="64144"/>
                  </a:lnTo>
                  <a:lnTo>
                    <a:pt x="503058" y="61565"/>
                  </a:lnTo>
                  <a:lnTo>
                    <a:pt x="494873" y="22125"/>
                  </a:lnTo>
                  <a:lnTo>
                    <a:pt x="496758" y="14634"/>
                  </a:lnTo>
                  <a:lnTo>
                    <a:pt x="504299" y="2926"/>
                  </a:lnTo>
                  <a:lnTo>
                    <a:pt x="509805" y="0"/>
                  </a:lnTo>
                  <a:lnTo>
                    <a:pt x="522803" y="0"/>
                  </a:lnTo>
                  <a:lnTo>
                    <a:pt x="527268" y="1438"/>
                  </a:lnTo>
                  <a:lnTo>
                    <a:pt x="530953" y="4762"/>
                  </a:lnTo>
                  <a:lnTo>
                    <a:pt x="511988" y="4762"/>
                  </a:lnTo>
                  <a:lnTo>
                    <a:pt x="507722" y="7193"/>
                  </a:lnTo>
                  <a:lnTo>
                    <a:pt x="504844" y="12055"/>
                  </a:lnTo>
                  <a:lnTo>
                    <a:pt x="501967" y="16817"/>
                  </a:lnTo>
                  <a:lnTo>
                    <a:pt x="500612" y="23266"/>
                  </a:lnTo>
                  <a:lnTo>
                    <a:pt x="500528" y="32593"/>
                  </a:lnTo>
                  <a:lnTo>
                    <a:pt x="504879" y="32593"/>
                  </a:lnTo>
                  <a:lnTo>
                    <a:pt x="503009" y="34528"/>
                  </a:lnTo>
                  <a:lnTo>
                    <a:pt x="501570" y="38496"/>
                  </a:lnTo>
                  <a:lnTo>
                    <a:pt x="501570" y="48418"/>
                  </a:lnTo>
                  <a:lnTo>
                    <a:pt x="502910" y="52337"/>
                  </a:lnTo>
                  <a:lnTo>
                    <a:pt x="505589" y="55215"/>
                  </a:lnTo>
                  <a:lnTo>
                    <a:pt x="508367" y="57993"/>
                  </a:lnTo>
                  <a:lnTo>
                    <a:pt x="512187" y="59382"/>
                  </a:lnTo>
                  <a:lnTo>
                    <a:pt x="530443" y="59382"/>
                  </a:lnTo>
                  <a:lnTo>
                    <a:pt x="527665" y="62160"/>
                  </a:lnTo>
                  <a:lnTo>
                    <a:pt x="522654" y="64144"/>
                  </a:lnTo>
                  <a:close/>
                </a:path>
                <a:path w="537845" h="75564">
                  <a:moveTo>
                    <a:pt x="536098" y="16371"/>
                  </a:moveTo>
                  <a:lnTo>
                    <a:pt x="530592" y="16371"/>
                  </a:lnTo>
                  <a:lnTo>
                    <a:pt x="530096" y="12898"/>
                  </a:lnTo>
                  <a:lnTo>
                    <a:pt x="528706" y="10120"/>
                  </a:lnTo>
                  <a:lnTo>
                    <a:pt x="526425" y="8036"/>
                  </a:lnTo>
                  <a:lnTo>
                    <a:pt x="524142" y="5853"/>
                  </a:lnTo>
                  <a:lnTo>
                    <a:pt x="521215" y="4762"/>
                  </a:lnTo>
                  <a:lnTo>
                    <a:pt x="530953" y="4762"/>
                  </a:lnTo>
                  <a:lnTo>
                    <a:pt x="533618" y="7094"/>
                  </a:lnTo>
                  <a:lnTo>
                    <a:pt x="535503" y="11112"/>
                  </a:lnTo>
                  <a:lnTo>
                    <a:pt x="536098" y="16371"/>
                  </a:lnTo>
                  <a:close/>
                </a:path>
                <a:path w="537845" h="75564">
                  <a:moveTo>
                    <a:pt x="504879" y="32593"/>
                  </a:moveTo>
                  <a:lnTo>
                    <a:pt x="500677" y="32593"/>
                  </a:lnTo>
                  <a:lnTo>
                    <a:pt x="502165" y="29418"/>
                  </a:lnTo>
                  <a:lnTo>
                    <a:pt x="504398" y="26937"/>
                  </a:lnTo>
                  <a:lnTo>
                    <a:pt x="507375" y="25151"/>
                  </a:lnTo>
                  <a:lnTo>
                    <a:pt x="510450" y="23266"/>
                  </a:lnTo>
                  <a:lnTo>
                    <a:pt x="513724" y="22324"/>
                  </a:lnTo>
                  <a:lnTo>
                    <a:pt x="523249" y="22324"/>
                  </a:lnTo>
                  <a:lnTo>
                    <a:pt x="528161" y="24258"/>
                  </a:lnTo>
                  <a:lnTo>
                    <a:pt x="530916" y="27086"/>
                  </a:lnTo>
                  <a:lnTo>
                    <a:pt x="512484" y="27086"/>
                  </a:lnTo>
                  <a:lnTo>
                    <a:pt x="508764" y="28575"/>
                  </a:lnTo>
                  <a:lnTo>
                    <a:pt x="504879" y="32593"/>
                  </a:lnTo>
                  <a:close/>
                </a:path>
                <a:path w="537845" h="75564">
                  <a:moveTo>
                    <a:pt x="530443" y="59382"/>
                  </a:moveTo>
                  <a:lnTo>
                    <a:pt x="521414" y="59382"/>
                  </a:lnTo>
                  <a:lnTo>
                    <a:pt x="524986" y="57844"/>
                  </a:lnTo>
                  <a:lnTo>
                    <a:pt x="530641" y="51593"/>
                  </a:lnTo>
                  <a:lnTo>
                    <a:pt x="532080" y="47823"/>
                  </a:lnTo>
                  <a:lnTo>
                    <a:pt x="532010" y="38496"/>
                  </a:lnTo>
                  <a:lnTo>
                    <a:pt x="530691" y="34776"/>
                  </a:lnTo>
                  <a:lnTo>
                    <a:pt x="527913" y="31700"/>
                  </a:lnTo>
                  <a:lnTo>
                    <a:pt x="525234" y="28624"/>
                  </a:lnTo>
                  <a:lnTo>
                    <a:pt x="521612" y="27086"/>
                  </a:lnTo>
                  <a:lnTo>
                    <a:pt x="530916" y="27086"/>
                  </a:lnTo>
                  <a:lnTo>
                    <a:pt x="532427" y="28624"/>
                  </a:lnTo>
                  <a:lnTo>
                    <a:pt x="535801" y="31998"/>
                  </a:lnTo>
                  <a:lnTo>
                    <a:pt x="537735" y="36958"/>
                  </a:lnTo>
                  <a:lnTo>
                    <a:pt x="537735" y="49162"/>
                  </a:lnTo>
                  <a:lnTo>
                    <a:pt x="535701" y="54223"/>
                  </a:lnTo>
                  <a:lnTo>
                    <a:pt x="531633" y="58191"/>
                  </a:lnTo>
                  <a:lnTo>
                    <a:pt x="530443" y="59382"/>
                  </a:lnTo>
                  <a:close/>
                </a:path>
              </a:pathLst>
            </a:custGeom>
            <a:solidFill>
              <a:srgbClr val="FF9900"/>
            </a:solidFill>
          </p:spPr>
          <p:txBody>
            <a:bodyPr wrap="square" lIns="0" tIns="0" rIns="0" bIns="0" rtlCol="0"/>
            <a:lstStyle/>
            <a:p>
              <a:endParaRPr/>
            </a:p>
          </p:txBody>
        </p:sp>
        <p:sp>
          <p:nvSpPr>
            <p:cNvPr id="81" name="object 79"/>
            <p:cNvSpPr/>
            <p:nvPr/>
          </p:nvSpPr>
          <p:spPr>
            <a:xfrm>
              <a:off x="4947521" y="3774220"/>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FCE4CD"/>
            </a:solidFill>
          </p:spPr>
          <p:txBody>
            <a:bodyPr wrap="square" lIns="0" tIns="0" rIns="0" bIns="0" rtlCol="0"/>
            <a:lstStyle/>
            <a:p>
              <a:endParaRPr/>
            </a:p>
          </p:txBody>
        </p:sp>
        <p:sp>
          <p:nvSpPr>
            <p:cNvPr id="82" name="object 80"/>
            <p:cNvSpPr/>
            <p:nvPr/>
          </p:nvSpPr>
          <p:spPr>
            <a:xfrm>
              <a:off x="4947521" y="3774220"/>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FF9900"/>
              </a:solidFill>
            </a:ln>
          </p:spPr>
          <p:txBody>
            <a:bodyPr wrap="square" lIns="0" tIns="0" rIns="0" bIns="0" rtlCol="0"/>
            <a:lstStyle/>
            <a:p>
              <a:endParaRPr/>
            </a:p>
          </p:txBody>
        </p:sp>
        <p:sp>
          <p:nvSpPr>
            <p:cNvPr id="83" name="object 81"/>
            <p:cNvSpPr/>
            <p:nvPr/>
          </p:nvSpPr>
          <p:spPr>
            <a:xfrm>
              <a:off x="5074796" y="3798835"/>
              <a:ext cx="582295" cy="75565"/>
            </a:xfrm>
            <a:custGeom>
              <a:avLst/>
              <a:gdLst/>
              <a:ahLst/>
              <a:cxnLst/>
              <a:rect l="l" t="t" r="r" b="b"/>
              <a:pathLst>
                <a:path w="582295" h="75564">
                  <a:moveTo>
                    <a:pt x="22026" y="62805"/>
                  </a:moveTo>
                  <a:lnTo>
                    <a:pt x="16371" y="62805"/>
                  </a:lnTo>
                  <a:lnTo>
                    <a:pt x="16371" y="16668"/>
                  </a:lnTo>
                  <a:lnTo>
                    <a:pt x="0" y="16668"/>
                  </a:lnTo>
                  <a:lnTo>
                    <a:pt x="0" y="12650"/>
                  </a:lnTo>
                  <a:lnTo>
                    <a:pt x="5060" y="12551"/>
                  </a:lnTo>
                  <a:lnTo>
                    <a:pt x="8582" y="12104"/>
                  </a:lnTo>
                  <a:lnTo>
                    <a:pt x="10566" y="11310"/>
                  </a:lnTo>
                  <a:lnTo>
                    <a:pt x="12650" y="10517"/>
                  </a:lnTo>
                  <a:lnTo>
                    <a:pt x="14188" y="9276"/>
                  </a:lnTo>
                  <a:lnTo>
                    <a:pt x="15180" y="7590"/>
                  </a:lnTo>
                  <a:lnTo>
                    <a:pt x="16271" y="5903"/>
                  </a:lnTo>
                  <a:lnTo>
                    <a:pt x="17016" y="3571"/>
                  </a:lnTo>
                  <a:lnTo>
                    <a:pt x="17412" y="595"/>
                  </a:lnTo>
                  <a:lnTo>
                    <a:pt x="22026" y="595"/>
                  </a:lnTo>
                  <a:lnTo>
                    <a:pt x="22026" y="62805"/>
                  </a:lnTo>
                  <a:close/>
                </a:path>
                <a:path w="582295" h="75564">
                  <a:moveTo>
                    <a:pt x="71440" y="62805"/>
                  </a:moveTo>
                  <a:lnTo>
                    <a:pt x="65785" y="62805"/>
                  </a:lnTo>
                  <a:lnTo>
                    <a:pt x="65785" y="16668"/>
                  </a:lnTo>
                  <a:lnTo>
                    <a:pt x="49414" y="16668"/>
                  </a:lnTo>
                  <a:lnTo>
                    <a:pt x="49414" y="12650"/>
                  </a:lnTo>
                  <a:lnTo>
                    <a:pt x="54474" y="12551"/>
                  </a:lnTo>
                  <a:lnTo>
                    <a:pt x="57996" y="12104"/>
                  </a:lnTo>
                  <a:lnTo>
                    <a:pt x="59981" y="11310"/>
                  </a:lnTo>
                  <a:lnTo>
                    <a:pt x="62064" y="10517"/>
                  </a:lnTo>
                  <a:lnTo>
                    <a:pt x="63602" y="9276"/>
                  </a:lnTo>
                  <a:lnTo>
                    <a:pt x="64594" y="7590"/>
                  </a:lnTo>
                  <a:lnTo>
                    <a:pt x="65686" y="5903"/>
                  </a:lnTo>
                  <a:lnTo>
                    <a:pt x="66430" y="3571"/>
                  </a:lnTo>
                  <a:lnTo>
                    <a:pt x="66827" y="595"/>
                  </a:lnTo>
                  <a:lnTo>
                    <a:pt x="71440" y="595"/>
                  </a:lnTo>
                  <a:lnTo>
                    <a:pt x="71440" y="62805"/>
                  </a:lnTo>
                  <a:close/>
                </a:path>
                <a:path w="582295" h="75564">
                  <a:moveTo>
                    <a:pt x="97191" y="62805"/>
                  </a:moveTo>
                  <a:lnTo>
                    <a:pt x="90345" y="62805"/>
                  </a:lnTo>
                  <a:lnTo>
                    <a:pt x="108056" y="38992"/>
                  </a:lnTo>
                  <a:lnTo>
                    <a:pt x="91685" y="16966"/>
                  </a:lnTo>
                  <a:lnTo>
                    <a:pt x="98680" y="16966"/>
                  </a:lnTo>
                  <a:lnTo>
                    <a:pt x="111776" y="34379"/>
                  </a:lnTo>
                  <a:lnTo>
                    <a:pt x="118304" y="34379"/>
                  </a:lnTo>
                  <a:lnTo>
                    <a:pt x="114902" y="38844"/>
                  </a:lnTo>
                  <a:lnTo>
                    <a:pt x="118481" y="43606"/>
                  </a:lnTo>
                  <a:lnTo>
                    <a:pt x="111330" y="43606"/>
                  </a:lnTo>
                  <a:lnTo>
                    <a:pt x="97191" y="62805"/>
                  </a:lnTo>
                  <a:close/>
                </a:path>
                <a:path w="582295" h="75564">
                  <a:moveTo>
                    <a:pt x="118304" y="34379"/>
                  </a:moveTo>
                  <a:lnTo>
                    <a:pt x="111776" y="34379"/>
                  </a:lnTo>
                  <a:lnTo>
                    <a:pt x="124576" y="16966"/>
                  </a:lnTo>
                  <a:lnTo>
                    <a:pt x="131571" y="16966"/>
                  </a:lnTo>
                  <a:lnTo>
                    <a:pt x="118304" y="34379"/>
                  </a:lnTo>
                  <a:close/>
                </a:path>
                <a:path w="582295" h="75564">
                  <a:moveTo>
                    <a:pt x="132910" y="62805"/>
                  </a:moveTo>
                  <a:lnTo>
                    <a:pt x="125766" y="62805"/>
                  </a:lnTo>
                  <a:lnTo>
                    <a:pt x="111330" y="43606"/>
                  </a:lnTo>
                  <a:lnTo>
                    <a:pt x="118481" y="43606"/>
                  </a:lnTo>
                  <a:lnTo>
                    <a:pt x="132910" y="62805"/>
                  </a:lnTo>
                  <a:close/>
                </a:path>
                <a:path w="582295" h="75564">
                  <a:moveTo>
                    <a:pt x="163588" y="62805"/>
                  </a:moveTo>
                  <a:lnTo>
                    <a:pt x="157933" y="62805"/>
                  </a:lnTo>
                  <a:lnTo>
                    <a:pt x="157933" y="16668"/>
                  </a:lnTo>
                  <a:lnTo>
                    <a:pt x="141562" y="16668"/>
                  </a:lnTo>
                  <a:lnTo>
                    <a:pt x="141562" y="12650"/>
                  </a:lnTo>
                  <a:lnTo>
                    <a:pt x="146622" y="12551"/>
                  </a:lnTo>
                  <a:lnTo>
                    <a:pt x="150144" y="12104"/>
                  </a:lnTo>
                  <a:lnTo>
                    <a:pt x="152128" y="11310"/>
                  </a:lnTo>
                  <a:lnTo>
                    <a:pt x="154212" y="10517"/>
                  </a:lnTo>
                  <a:lnTo>
                    <a:pt x="155750" y="9276"/>
                  </a:lnTo>
                  <a:lnTo>
                    <a:pt x="156742" y="7590"/>
                  </a:lnTo>
                  <a:lnTo>
                    <a:pt x="157834" y="5903"/>
                  </a:lnTo>
                  <a:lnTo>
                    <a:pt x="158578" y="3571"/>
                  </a:lnTo>
                  <a:lnTo>
                    <a:pt x="158975" y="595"/>
                  </a:lnTo>
                  <a:lnTo>
                    <a:pt x="163588" y="595"/>
                  </a:lnTo>
                  <a:lnTo>
                    <a:pt x="163588" y="62805"/>
                  </a:lnTo>
                  <a:close/>
                </a:path>
                <a:path w="582295" h="75564">
                  <a:moveTo>
                    <a:pt x="213003" y="62805"/>
                  </a:moveTo>
                  <a:lnTo>
                    <a:pt x="207347" y="62805"/>
                  </a:lnTo>
                  <a:lnTo>
                    <a:pt x="207347" y="16668"/>
                  </a:lnTo>
                  <a:lnTo>
                    <a:pt x="190976" y="16668"/>
                  </a:lnTo>
                  <a:lnTo>
                    <a:pt x="190976" y="12650"/>
                  </a:lnTo>
                  <a:lnTo>
                    <a:pt x="196036" y="12551"/>
                  </a:lnTo>
                  <a:lnTo>
                    <a:pt x="199559" y="12104"/>
                  </a:lnTo>
                  <a:lnTo>
                    <a:pt x="201543" y="11310"/>
                  </a:lnTo>
                  <a:lnTo>
                    <a:pt x="203626" y="10517"/>
                  </a:lnTo>
                  <a:lnTo>
                    <a:pt x="205164" y="9276"/>
                  </a:lnTo>
                  <a:lnTo>
                    <a:pt x="206157" y="7590"/>
                  </a:lnTo>
                  <a:lnTo>
                    <a:pt x="207248" y="5903"/>
                  </a:lnTo>
                  <a:lnTo>
                    <a:pt x="207992" y="3571"/>
                  </a:lnTo>
                  <a:lnTo>
                    <a:pt x="208389" y="595"/>
                  </a:lnTo>
                  <a:lnTo>
                    <a:pt x="213003" y="595"/>
                  </a:lnTo>
                  <a:lnTo>
                    <a:pt x="213003" y="62805"/>
                  </a:lnTo>
                  <a:close/>
                </a:path>
                <a:path w="582295" h="75564">
                  <a:moveTo>
                    <a:pt x="286210" y="64144"/>
                  </a:moveTo>
                  <a:lnTo>
                    <a:pt x="274700" y="64144"/>
                  </a:lnTo>
                  <a:lnTo>
                    <a:pt x="269442" y="61862"/>
                  </a:lnTo>
                  <a:lnTo>
                    <a:pt x="265374" y="57298"/>
                  </a:lnTo>
                  <a:lnTo>
                    <a:pt x="261405" y="52734"/>
                  </a:lnTo>
                  <a:lnTo>
                    <a:pt x="259421" y="46930"/>
                  </a:lnTo>
                  <a:lnTo>
                    <a:pt x="259421" y="32841"/>
                  </a:lnTo>
                  <a:lnTo>
                    <a:pt x="261405" y="27037"/>
                  </a:lnTo>
                  <a:lnTo>
                    <a:pt x="269342" y="17908"/>
                  </a:lnTo>
                  <a:lnTo>
                    <a:pt x="274601" y="15626"/>
                  </a:lnTo>
                  <a:lnTo>
                    <a:pt x="286507" y="15626"/>
                  </a:lnTo>
                  <a:lnTo>
                    <a:pt x="290774" y="17016"/>
                  </a:lnTo>
                  <a:lnTo>
                    <a:pt x="294650" y="20389"/>
                  </a:lnTo>
                  <a:lnTo>
                    <a:pt x="276288" y="20389"/>
                  </a:lnTo>
                  <a:lnTo>
                    <a:pt x="272369" y="22274"/>
                  </a:lnTo>
                  <a:lnTo>
                    <a:pt x="269392" y="26044"/>
                  </a:lnTo>
                  <a:lnTo>
                    <a:pt x="266515" y="29815"/>
                  </a:lnTo>
                  <a:lnTo>
                    <a:pt x="265076" y="34428"/>
                  </a:lnTo>
                  <a:lnTo>
                    <a:pt x="265076" y="45342"/>
                  </a:lnTo>
                  <a:lnTo>
                    <a:pt x="266515" y="49956"/>
                  </a:lnTo>
                  <a:lnTo>
                    <a:pt x="269392" y="53726"/>
                  </a:lnTo>
                  <a:lnTo>
                    <a:pt x="272369" y="57497"/>
                  </a:lnTo>
                  <a:lnTo>
                    <a:pt x="276288" y="59382"/>
                  </a:lnTo>
                  <a:lnTo>
                    <a:pt x="293963" y="59382"/>
                  </a:lnTo>
                  <a:lnTo>
                    <a:pt x="290426" y="62607"/>
                  </a:lnTo>
                  <a:lnTo>
                    <a:pt x="286210" y="64144"/>
                  </a:lnTo>
                  <a:close/>
                </a:path>
                <a:path w="582295" h="75564">
                  <a:moveTo>
                    <a:pt x="299753" y="31402"/>
                  </a:moveTo>
                  <a:lnTo>
                    <a:pt x="294098" y="31402"/>
                  </a:lnTo>
                  <a:lnTo>
                    <a:pt x="293304" y="27731"/>
                  </a:lnTo>
                  <a:lnTo>
                    <a:pt x="291816" y="25003"/>
                  </a:lnTo>
                  <a:lnTo>
                    <a:pt x="289633" y="23217"/>
                  </a:lnTo>
                  <a:lnTo>
                    <a:pt x="287450" y="21332"/>
                  </a:lnTo>
                  <a:lnTo>
                    <a:pt x="284622" y="20389"/>
                  </a:lnTo>
                  <a:lnTo>
                    <a:pt x="294650" y="20389"/>
                  </a:lnTo>
                  <a:lnTo>
                    <a:pt x="297223" y="22572"/>
                  </a:lnTo>
                  <a:lnTo>
                    <a:pt x="299158" y="26441"/>
                  </a:lnTo>
                  <a:lnTo>
                    <a:pt x="299753" y="31402"/>
                  </a:lnTo>
                  <a:close/>
                </a:path>
                <a:path w="582295" h="75564">
                  <a:moveTo>
                    <a:pt x="293963" y="59382"/>
                  </a:moveTo>
                  <a:lnTo>
                    <a:pt x="284523" y="59382"/>
                  </a:lnTo>
                  <a:lnTo>
                    <a:pt x="287450" y="58191"/>
                  </a:lnTo>
                  <a:lnTo>
                    <a:pt x="289930" y="55810"/>
                  </a:lnTo>
                  <a:lnTo>
                    <a:pt x="292510" y="53429"/>
                  </a:lnTo>
                  <a:lnTo>
                    <a:pt x="294048" y="50303"/>
                  </a:lnTo>
                  <a:lnTo>
                    <a:pt x="294544" y="46434"/>
                  </a:lnTo>
                  <a:lnTo>
                    <a:pt x="300051" y="46434"/>
                  </a:lnTo>
                  <a:lnTo>
                    <a:pt x="299257" y="52089"/>
                  </a:lnTo>
                  <a:lnTo>
                    <a:pt x="297173" y="56455"/>
                  </a:lnTo>
                  <a:lnTo>
                    <a:pt x="293963" y="59382"/>
                  </a:lnTo>
                  <a:close/>
                </a:path>
                <a:path w="582295" h="75564">
                  <a:moveTo>
                    <a:pt x="331732" y="64144"/>
                  </a:moveTo>
                  <a:lnTo>
                    <a:pt x="320818" y="64144"/>
                  </a:lnTo>
                  <a:lnTo>
                    <a:pt x="315559" y="61862"/>
                  </a:lnTo>
                  <a:lnTo>
                    <a:pt x="311491" y="57298"/>
                  </a:lnTo>
                  <a:lnTo>
                    <a:pt x="307522" y="52734"/>
                  </a:lnTo>
                  <a:lnTo>
                    <a:pt x="305538" y="46930"/>
                  </a:lnTo>
                  <a:lnTo>
                    <a:pt x="305538" y="32841"/>
                  </a:lnTo>
                  <a:lnTo>
                    <a:pt x="307522" y="27037"/>
                  </a:lnTo>
                  <a:lnTo>
                    <a:pt x="315460" y="17908"/>
                  </a:lnTo>
                  <a:lnTo>
                    <a:pt x="320718" y="15626"/>
                  </a:lnTo>
                  <a:lnTo>
                    <a:pt x="333815" y="15626"/>
                  </a:lnTo>
                  <a:lnTo>
                    <a:pt x="339074" y="17908"/>
                  </a:lnTo>
                  <a:lnTo>
                    <a:pt x="341231" y="20389"/>
                  </a:lnTo>
                  <a:lnTo>
                    <a:pt x="322355" y="20389"/>
                  </a:lnTo>
                  <a:lnTo>
                    <a:pt x="318486" y="22274"/>
                  </a:lnTo>
                  <a:lnTo>
                    <a:pt x="315396" y="26193"/>
                  </a:lnTo>
                  <a:lnTo>
                    <a:pt x="312632" y="29815"/>
                  </a:lnTo>
                  <a:lnTo>
                    <a:pt x="311193" y="34428"/>
                  </a:lnTo>
                  <a:lnTo>
                    <a:pt x="311193" y="45342"/>
                  </a:lnTo>
                  <a:lnTo>
                    <a:pt x="312632" y="49956"/>
                  </a:lnTo>
                  <a:lnTo>
                    <a:pt x="315509" y="53726"/>
                  </a:lnTo>
                  <a:lnTo>
                    <a:pt x="318486" y="57497"/>
                  </a:lnTo>
                  <a:lnTo>
                    <a:pt x="322405" y="59382"/>
                  </a:lnTo>
                  <a:lnTo>
                    <a:pt x="341224" y="59382"/>
                  </a:lnTo>
                  <a:lnTo>
                    <a:pt x="339024" y="60870"/>
                  </a:lnTo>
                  <a:lnTo>
                    <a:pt x="335651" y="63053"/>
                  </a:lnTo>
                  <a:lnTo>
                    <a:pt x="331732" y="64144"/>
                  </a:lnTo>
                  <a:close/>
                </a:path>
                <a:path w="582295" h="75564">
                  <a:moveTo>
                    <a:pt x="341224" y="59382"/>
                  </a:moveTo>
                  <a:lnTo>
                    <a:pt x="332128" y="59382"/>
                  </a:lnTo>
                  <a:lnTo>
                    <a:pt x="335998" y="57497"/>
                  </a:lnTo>
                  <a:lnTo>
                    <a:pt x="341852" y="49857"/>
                  </a:lnTo>
                  <a:lnTo>
                    <a:pt x="343308" y="45342"/>
                  </a:lnTo>
                  <a:lnTo>
                    <a:pt x="343308" y="34428"/>
                  </a:lnTo>
                  <a:lnTo>
                    <a:pt x="341852" y="29964"/>
                  </a:lnTo>
                  <a:lnTo>
                    <a:pt x="338765" y="26044"/>
                  </a:lnTo>
                  <a:lnTo>
                    <a:pt x="335998" y="22324"/>
                  </a:lnTo>
                  <a:lnTo>
                    <a:pt x="332079" y="20389"/>
                  </a:lnTo>
                  <a:lnTo>
                    <a:pt x="341231" y="20389"/>
                  </a:lnTo>
                  <a:lnTo>
                    <a:pt x="347011" y="27037"/>
                  </a:lnTo>
                  <a:lnTo>
                    <a:pt x="348996" y="32841"/>
                  </a:lnTo>
                  <a:lnTo>
                    <a:pt x="348996" y="44152"/>
                  </a:lnTo>
                  <a:lnTo>
                    <a:pt x="348152" y="48170"/>
                  </a:lnTo>
                  <a:lnTo>
                    <a:pt x="346466" y="51941"/>
                  </a:lnTo>
                  <a:lnTo>
                    <a:pt x="344878" y="55612"/>
                  </a:lnTo>
                  <a:lnTo>
                    <a:pt x="342398" y="58588"/>
                  </a:lnTo>
                  <a:lnTo>
                    <a:pt x="341224" y="59382"/>
                  </a:lnTo>
                  <a:close/>
                </a:path>
                <a:path w="582295" h="75564">
                  <a:moveTo>
                    <a:pt x="366443" y="24854"/>
                  </a:moveTo>
                  <a:lnTo>
                    <a:pt x="362989" y="24854"/>
                  </a:lnTo>
                  <a:lnTo>
                    <a:pt x="364080" y="22175"/>
                  </a:lnTo>
                  <a:lnTo>
                    <a:pt x="365966" y="19992"/>
                  </a:lnTo>
                  <a:lnTo>
                    <a:pt x="368644" y="18305"/>
                  </a:lnTo>
                  <a:lnTo>
                    <a:pt x="371323" y="16519"/>
                  </a:lnTo>
                  <a:lnTo>
                    <a:pt x="374350" y="15626"/>
                  </a:lnTo>
                  <a:lnTo>
                    <a:pt x="383577" y="15626"/>
                  </a:lnTo>
                  <a:lnTo>
                    <a:pt x="387794" y="17065"/>
                  </a:lnTo>
                  <a:lnTo>
                    <a:pt x="390789" y="20389"/>
                  </a:lnTo>
                  <a:lnTo>
                    <a:pt x="374201" y="20389"/>
                  </a:lnTo>
                  <a:lnTo>
                    <a:pt x="371522" y="21133"/>
                  </a:lnTo>
                  <a:lnTo>
                    <a:pt x="369240" y="22621"/>
                  </a:lnTo>
                  <a:lnTo>
                    <a:pt x="367057" y="24110"/>
                  </a:lnTo>
                  <a:lnTo>
                    <a:pt x="366443" y="24854"/>
                  </a:lnTo>
                  <a:close/>
                </a:path>
                <a:path w="582295" h="75564">
                  <a:moveTo>
                    <a:pt x="362840" y="62805"/>
                  </a:moveTo>
                  <a:lnTo>
                    <a:pt x="357185" y="62805"/>
                  </a:lnTo>
                  <a:lnTo>
                    <a:pt x="357185" y="16966"/>
                  </a:lnTo>
                  <a:lnTo>
                    <a:pt x="362840" y="16966"/>
                  </a:lnTo>
                  <a:lnTo>
                    <a:pt x="362840" y="24854"/>
                  </a:lnTo>
                  <a:lnTo>
                    <a:pt x="366443" y="24854"/>
                  </a:lnTo>
                  <a:lnTo>
                    <a:pt x="365420" y="26094"/>
                  </a:lnTo>
                  <a:lnTo>
                    <a:pt x="364328" y="28575"/>
                  </a:lnTo>
                  <a:lnTo>
                    <a:pt x="363336" y="31055"/>
                  </a:lnTo>
                  <a:lnTo>
                    <a:pt x="362840" y="33535"/>
                  </a:lnTo>
                  <a:lnTo>
                    <a:pt x="362840" y="62805"/>
                  </a:lnTo>
                  <a:close/>
                </a:path>
                <a:path w="582295" h="75564">
                  <a:moveTo>
                    <a:pt x="394392" y="62805"/>
                  </a:moveTo>
                  <a:lnTo>
                    <a:pt x="388885" y="62805"/>
                  </a:lnTo>
                  <a:lnTo>
                    <a:pt x="388885" y="29418"/>
                  </a:lnTo>
                  <a:lnTo>
                    <a:pt x="387893" y="26094"/>
                  </a:lnTo>
                  <a:lnTo>
                    <a:pt x="385909" y="23812"/>
                  </a:lnTo>
                  <a:lnTo>
                    <a:pt x="384023" y="21530"/>
                  </a:lnTo>
                  <a:lnTo>
                    <a:pt x="381146" y="20389"/>
                  </a:lnTo>
                  <a:lnTo>
                    <a:pt x="390789" y="20389"/>
                  </a:lnTo>
                  <a:lnTo>
                    <a:pt x="393052" y="22820"/>
                  </a:lnTo>
                  <a:lnTo>
                    <a:pt x="394392" y="27136"/>
                  </a:lnTo>
                  <a:lnTo>
                    <a:pt x="394392" y="62805"/>
                  </a:lnTo>
                  <a:close/>
                </a:path>
                <a:path w="582295" h="75564">
                  <a:moveTo>
                    <a:pt x="423511" y="62805"/>
                  </a:moveTo>
                  <a:lnTo>
                    <a:pt x="417557" y="62805"/>
                  </a:lnTo>
                  <a:lnTo>
                    <a:pt x="399847" y="16966"/>
                  </a:lnTo>
                  <a:lnTo>
                    <a:pt x="406098" y="16966"/>
                  </a:lnTo>
                  <a:lnTo>
                    <a:pt x="420534" y="57150"/>
                  </a:lnTo>
                  <a:lnTo>
                    <a:pt x="425622" y="57150"/>
                  </a:lnTo>
                  <a:lnTo>
                    <a:pt x="423511" y="62805"/>
                  </a:lnTo>
                  <a:close/>
                </a:path>
                <a:path w="582295" h="75564">
                  <a:moveTo>
                    <a:pt x="425622" y="57150"/>
                  </a:moveTo>
                  <a:lnTo>
                    <a:pt x="420683" y="57150"/>
                  </a:lnTo>
                  <a:lnTo>
                    <a:pt x="434822" y="16966"/>
                  </a:lnTo>
                  <a:lnTo>
                    <a:pt x="440626" y="16966"/>
                  </a:lnTo>
                  <a:lnTo>
                    <a:pt x="425622" y="57150"/>
                  </a:lnTo>
                  <a:close/>
                </a:path>
                <a:path w="582295" h="75564">
                  <a:moveTo>
                    <a:pt x="444758" y="75009"/>
                  </a:moveTo>
                  <a:lnTo>
                    <a:pt x="444758" y="71139"/>
                  </a:lnTo>
                  <a:lnTo>
                    <a:pt x="446048" y="70643"/>
                  </a:lnTo>
                  <a:lnTo>
                    <a:pt x="447040" y="69601"/>
                  </a:lnTo>
                  <a:lnTo>
                    <a:pt x="447734" y="68014"/>
                  </a:lnTo>
                  <a:lnTo>
                    <a:pt x="448528" y="66526"/>
                  </a:lnTo>
                  <a:lnTo>
                    <a:pt x="448925" y="64938"/>
                  </a:lnTo>
                  <a:lnTo>
                    <a:pt x="448925" y="62805"/>
                  </a:lnTo>
                  <a:lnTo>
                    <a:pt x="445204" y="62805"/>
                  </a:lnTo>
                  <a:lnTo>
                    <a:pt x="445204" y="53429"/>
                  </a:lnTo>
                  <a:lnTo>
                    <a:pt x="452646" y="53429"/>
                  </a:lnTo>
                  <a:lnTo>
                    <a:pt x="452646" y="65682"/>
                  </a:lnTo>
                  <a:lnTo>
                    <a:pt x="451951" y="68113"/>
                  </a:lnTo>
                  <a:lnTo>
                    <a:pt x="450562" y="70395"/>
                  </a:lnTo>
                  <a:lnTo>
                    <a:pt x="449272" y="72677"/>
                  </a:lnTo>
                  <a:lnTo>
                    <a:pt x="447337" y="74215"/>
                  </a:lnTo>
                  <a:lnTo>
                    <a:pt x="444758" y="75009"/>
                  </a:lnTo>
                  <a:close/>
                </a:path>
                <a:path w="582295" h="75564">
                  <a:moveTo>
                    <a:pt x="512831" y="41969"/>
                  </a:moveTo>
                  <a:lnTo>
                    <a:pt x="503406" y="41969"/>
                  </a:lnTo>
                  <a:lnTo>
                    <a:pt x="498445" y="40034"/>
                  </a:lnTo>
                  <a:lnTo>
                    <a:pt x="494575" y="36165"/>
                  </a:lnTo>
                  <a:lnTo>
                    <a:pt x="490805" y="32196"/>
                  </a:lnTo>
                  <a:lnTo>
                    <a:pt x="488920" y="27185"/>
                  </a:lnTo>
                  <a:lnTo>
                    <a:pt x="488920" y="15081"/>
                  </a:lnTo>
                  <a:lnTo>
                    <a:pt x="490904" y="10070"/>
                  </a:lnTo>
                  <a:lnTo>
                    <a:pt x="498941" y="2033"/>
                  </a:lnTo>
                  <a:lnTo>
                    <a:pt x="504001" y="0"/>
                  </a:lnTo>
                  <a:lnTo>
                    <a:pt x="517892" y="0"/>
                  </a:lnTo>
                  <a:lnTo>
                    <a:pt x="523448" y="2629"/>
                  </a:lnTo>
                  <a:lnTo>
                    <a:pt x="524776" y="4762"/>
                  </a:lnTo>
                  <a:lnTo>
                    <a:pt x="505192" y="4762"/>
                  </a:lnTo>
                  <a:lnTo>
                    <a:pt x="501620" y="6300"/>
                  </a:lnTo>
                  <a:lnTo>
                    <a:pt x="498742" y="9376"/>
                  </a:lnTo>
                  <a:lnTo>
                    <a:pt x="495964" y="12451"/>
                  </a:lnTo>
                  <a:lnTo>
                    <a:pt x="494575" y="16271"/>
                  </a:lnTo>
                  <a:lnTo>
                    <a:pt x="494575" y="25598"/>
                  </a:lnTo>
                  <a:lnTo>
                    <a:pt x="495915" y="29517"/>
                  </a:lnTo>
                  <a:lnTo>
                    <a:pt x="498594" y="32593"/>
                  </a:lnTo>
                  <a:lnTo>
                    <a:pt x="501372" y="35669"/>
                  </a:lnTo>
                  <a:lnTo>
                    <a:pt x="505043" y="37207"/>
                  </a:lnTo>
                  <a:lnTo>
                    <a:pt x="522229" y="37207"/>
                  </a:lnTo>
                  <a:lnTo>
                    <a:pt x="521960" y="37504"/>
                  </a:lnTo>
                  <a:lnTo>
                    <a:pt x="516007" y="41076"/>
                  </a:lnTo>
                  <a:lnTo>
                    <a:pt x="512831" y="41969"/>
                  </a:lnTo>
                  <a:close/>
                </a:path>
                <a:path w="582295" h="75564">
                  <a:moveTo>
                    <a:pt x="522229" y="37207"/>
                  </a:moveTo>
                  <a:lnTo>
                    <a:pt x="514171" y="37207"/>
                  </a:lnTo>
                  <a:lnTo>
                    <a:pt x="517892" y="35669"/>
                  </a:lnTo>
                  <a:lnTo>
                    <a:pt x="523646" y="29517"/>
                  </a:lnTo>
                  <a:lnTo>
                    <a:pt x="525085" y="25598"/>
                  </a:lnTo>
                  <a:lnTo>
                    <a:pt x="525085" y="15874"/>
                  </a:lnTo>
                  <a:lnTo>
                    <a:pt x="523746" y="11955"/>
                  </a:lnTo>
                  <a:lnTo>
                    <a:pt x="518388" y="6201"/>
                  </a:lnTo>
                  <a:lnTo>
                    <a:pt x="514518" y="4762"/>
                  </a:lnTo>
                  <a:lnTo>
                    <a:pt x="524776" y="4762"/>
                  </a:lnTo>
                  <a:lnTo>
                    <a:pt x="531730" y="31551"/>
                  </a:lnTo>
                  <a:lnTo>
                    <a:pt x="525978" y="31551"/>
                  </a:lnTo>
                  <a:lnTo>
                    <a:pt x="524291" y="34924"/>
                  </a:lnTo>
                  <a:lnTo>
                    <a:pt x="522229" y="37207"/>
                  </a:lnTo>
                  <a:close/>
                </a:path>
                <a:path w="582295" h="75564">
                  <a:moveTo>
                    <a:pt x="523539" y="59382"/>
                  </a:moveTo>
                  <a:lnTo>
                    <a:pt x="514568" y="59382"/>
                  </a:lnTo>
                  <a:lnTo>
                    <a:pt x="518785" y="57001"/>
                  </a:lnTo>
                  <a:lnTo>
                    <a:pt x="521662" y="52238"/>
                  </a:lnTo>
                  <a:lnTo>
                    <a:pt x="524639" y="47476"/>
                  </a:lnTo>
                  <a:lnTo>
                    <a:pt x="526020" y="41076"/>
                  </a:lnTo>
                  <a:lnTo>
                    <a:pt x="526127" y="31551"/>
                  </a:lnTo>
                  <a:lnTo>
                    <a:pt x="531730" y="31551"/>
                  </a:lnTo>
                  <a:lnTo>
                    <a:pt x="531770" y="41969"/>
                  </a:lnTo>
                  <a:lnTo>
                    <a:pt x="529897" y="49410"/>
                  </a:lnTo>
                  <a:lnTo>
                    <a:pt x="526127" y="55364"/>
                  </a:lnTo>
                  <a:lnTo>
                    <a:pt x="523539" y="59382"/>
                  </a:lnTo>
                  <a:close/>
                </a:path>
                <a:path w="582295" h="75564">
                  <a:moveTo>
                    <a:pt x="516850" y="64144"/>
                  </a:moveTo>
                  <a:lnTo>
                    <a:pt x="504051" y="64144"/>
                  </a:lnTo>
                  <a:lnTo>
                    <a:pt x="499635" y="62805"/>
                  </a:lnTo>
                  <a:lnTo>
                    <a:pt x="493087" y="57447"/>
                  </a:lnTo>
                  <a:lnTo>
                    <a:pt x="491103" y="53379"/>
                  </a:lnTo>
                  <a:lnTo>
                    <a:pt x="490408" y="47922"/>
                  </a:lnTo>
                  <a:lnTo>
                    <a:pt x="496064" y="47922"/>
                  </a:lnTo>
                  <a:lnTo>
                    <a:pt x="496659" y="51494"/>
                  </a:lnTo>
                  <a:lnTo>
                    <a:pt x="498097" y="54322"/>
                  </a:lnTo>
                  <a:lnTo>
                    <a:pt x="500380" y="56405"/>
                  </a:lnTo>
                  <a:lnTo>
                    <a:pt x="502662" y="58390"/>
                  </a:lnTo>
                  <a:lnTo>
                    <a:pt x="505539" y="59382"/>
                  </a:lnTo>
                  <a:lnTo>
                    <a:pt x="523539" y="59382"/>
                  </a:lnTo>
                  <a:lnTo>
                    <a:pt x="522356" y="61217"/>
                  </a:lnTo>
                  <a:lnTo>
                    <a:pt x="516850" y="64144"/>
                  </a:lnTo>
                  <a:close/>
                </a:path>
                <a:path w="582295" h="75564">
                  <a:moveTo>
                    <a:pt x="566711" y="64144"/>
                  </a:moveTo>
                  <a:lnTo>
                    <a:pt x="552721" y="64144"/>
                  </a:lnTo>
                  <a:lnTo>
                    <a:pt x="547115" y="61565"/>
                  </a:lnTo>
                  <a:lnTo>
                    <a:pt x="538930" y="22125"/>
                  </a:lnTo>
                  <a:lnTo>
                    <a:pt x="540815" y="14634"/>
                  </a:lnTo>
                  <a:lnTo>
                    <a:pt x="548355" y="2926"/>
                  </a:lnTo>
                  <a:lnTo>
                    <a:pt x="553862" y="0"/>
                  </a:lnTo>
                  <a:lnTo>
                    <a:pt x="566860" y="0"/>
                  </a:lnTo>
                  <a:lnTo>
                    <a:pt x="571324" y="1438"/>
                  </a:lnTo>
                  <a:lnTo>
                    <a:pt x="575010" y="4762"/>
                  </a:lnTo>
                  <a:lnTo>
                    <a:pt x="556045" y="4762"/>
                  </a:lnTo>
                  <a:lnTo>
                    <a:pt x="551778" y="7193"/>
                  </a:lnTo>
                  <a:lnTo>
                    <a:pt x="548901" y="12055"/>
                  </a:lnTo>
                  <a:lnTo>
                    <a:pt x="546024" y="16817"/>
                  </a:lnTo>
                  <a:lnTo>
                    <a:pt x="544668" y="23266"/>
                  </a:lnTo>
                  <a:lnTo>
                    <a:pt x="544585" y="32593"/>
                  </a:lnTo>
                  <a:lnTo>
                    <a:pt x="548936" y="32593"/>
                  </a:lnTo>
                  <a:lnTo>
                    <a:pt x="547065" y="34528"/>
                  </a:lnTo>
                  <a:lnTo>
                    <a:pt x="545627" y="38496"/>
                  </a:lnTo>
                  <a:lnTo>
                    <a:pt x="545627" y="48418"/>
                  </a:lnTo>
                  <a:lnTo>
                    <a:pt x="546966" y="52337"/>
                  </a:lnTo>
                  <a:lnTo>
                    <a:pt x="549645" y="55215"/>
                  </a:lnTo>
                  <a:lnTo>
                    <a:pt x="552423" y="57993"/>
                  </a:lnTo>
                  <a:lnTo>
                    <a:pt x="556243" y="59382"/>
                  </a:lnTo>
                  <a:lnTo>
                    <a:pt x="574499" y="59382"/>
                  </a:lnTo>
                  <a:lnTo>
                    <a:pt x="571721" y="62160"/>
                  </a:lnTo>
                  <a:lnTo>
                    <a:pt x="566711" y="64144"/>
                  </a:lnTo>
                  <a:close/>
                </a:path>
                <a:path w="582295" h="75564">
                  <a:moveTo>
                    <a:pt x="580155" y="16371"/>
                  </a:moveTo>
                  <a:lnTo>
                    <a:pt x="574648" y="16371"/>
                  </a:lnTo>
                  <a:lnTo>
                    <a:pt x="574152" y="12898"/>
                  </a:lnTo>
                  <a:lnTo>
                    <a:pt x="572763" y="10120"/>
                  </a:lnTo>
                  <a:lnTo>
                    <a:pt x="570481" y="8036"/>
                  </a:lnTo>
                  <a:lnTo>
                    <a:pt x="568199" y="5853"/>
                  </a:lnTo>
                  <a:lnTo>
                    <a:pt x="565272" y="4762"/>
                  </a:lnTo>
                  <a:lnTo>
                    <a:pt x="575010" y="4762"/>
                  </a:lnTo>
                  <a:lnTo>
                    <a:pt x="577674" y="7094"/>
                  </a:lnTo>
                  <a:lnTo>
                    <a:pt x="579560" y="11112"/>
                  </a:lnTo>
                  <a:lnTo>
                    <a:pt x="580155" y="16371"/>
                  </a:lnTo>
                  <a:close/>
                </a:path>
                <a:path w="582295" h="75564">
                  <a:moveTo>
                    <a:pt x="548936" y="32593"/>
                  </a:moveTo>
                  <a:lnTo>
                    <a:pt x="544734" y="32593"/>
                  </a:lnTo>
                  <a:lnTo>
                    <a:pt x="546222" y="29418"/>
                  </a:lnTo>
                  <a:lnTo>
                    <a:pt x="548455" y="26937"/>
                  </a:lnTo>
                  <a:lnTo>
                    <a:pt x="551431" y="25151"/>
                  </a:lnTo>
                  <a:lnTo>
                    <a:pt x="554507" y="23266"/>
                  </a:lnTo>
                  <a:lnTo>
                    <a:pt x="557781" y="22324"/>
                  </a:lnTo>
                  <a:lnTo>
                    <a:pt x="567306" y="22324"/>
                  </a:lnTo>
                  <a:lnTo>
                    <a:pt x="572217" y="24258"/>
                  </a:lnTo>
                  <a:lnTo>
                    <a:pt x="574973" y="27086"/>
                  </a:lnTo>
                  <a:lnTo>
                    <a:pt x="556541" y="27086"/>
                  </a:lnTo>
                  <a:lnTo>
                    <a:pt x="552820" y="28575"/>
                  </a:lnTo>
                  <a:lnTo>
                    <a:pt x="548936" y="32593"/>
                  </a:lnTo>
                  <a:close/>
                </a:path>
                <a:path w="582295" h="75564">
                  <a:moveTo>
                    <a:pt x="574499" y="59382"/>
                  </a:moveTo>
                  <a:lnTo>
                    <a:pt x="565471" y="59382"/>
                  </a:lnTo>
                  <a:lnTo>
                    <a:pt x="569042" y="57844"/>
                  </a:lnTo>
                  <a:lnTo>
                    <a:pt x="574698" y="51593"/>
                  </a:lnTo>
                  <a:lnTo>
                    <a:pt x="576137" y="47823"/>
                  </a:lnTo>
                  <a:lnTo>
                    <a:pt x="576066" y="38496"/>
                  </a:lnTo>
                  <a:lnTo>
                    <a:pt x="574747" y="34776"/>
                  </a:lnTo>
                  <a:lnTo>
                    <a:pt x="571969" y="31700"/>
                  </a:lnTo>
                  <a:lnTo>
                    <a:pt x="569290" y="28624"/>
                  </a:lnTo>
                  <a:lnTo>
                    <a:pt x="565669" y="27086"/>
                  </a:lnTo>
                  <a:lnTo>
                    <a:pt x="574973" y="27086"/>
                  </a:lnTo>
                  <a:lnTo>
                    <a:pt x="576484" y="28624"/>
                  </a:lnTo>
                  <a:lnTo>
                    <a:pt x="579857" y="31998"/>
                  </a:lnTo>
                  <a:lnTo>
                    <a:pt x="581792" y="36958"/>
                  </a:lnTo>
                  <a:lnTo>
                    <a:pt x="581792" y="49162"/>
                  </a:lnTo>
                  <a:lnTo>
                    <a:pt x="579758" y="54223"/>
                  </a:lnTo>
                  <a:lnTo>
                    <a:pt x="575690" y="58191"/>
                  </a:lnTo>
                  <a:lnTo>
                    <a:pt x="574499" y="59382"/>
                  </a:lnTo>
                  <a:close/>
                </a:path>
              </a:pathLst>
            </a:custGeom>
            <a:solidFill>
              <a:srgbClr val="FF9900"/>
            </a:solidFill>
          </p:spPr>
          <p:txBody>
            <a:bodyPr wrap="square" lIns="0" tIns="0" rIns="0" bIns="0" rtlCol="0"/>
            <a:lstStyle/>
            <a:p>
              <a:endParaRPr/>
            </a:p>
          </p:txBody>
        </p:sp>
        <p:sp>
          <p:nvSpPr>
            <p:cNvPr id="84" name="object 82"/>
            <p:cNvSpPr/>
            <p:nvPr/>
          </p:nvSpPr>
          <p:spPr>
            <a:xfrm>
              <a:off x="4947521" y="3933395"/>
              <a:ext cx="831215" cy="109220"/>
            </a:xfrm>
            <a:custGeom>
              <a:avLst/>
              <a:gdLst/>
              <a:ahLst/>
              <a:cxnLst/>
              <a:rect l="l" t="t" r="r" b="b"/>
              <a:pathLst>
                <a:path w="831214"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85" name="object 83"/>
            <p:cNvSpPr/>
            <p:nvPr/>
          </p:nvSpPr>
          <p:spPr>
            <a:xfrm>
              <a:off x="4947521" y="3933395"/>
              <a:ext cx="831215" cy="109220"/>
            </a:xfrm>
            <a:custGeom>
              <a:avLst/>
              <a:gdLst/>
              <a:ahLst/>
              <a:cxnLst/>
              <a:rect l="l" t="t" r="r" b="b"/>
              <a:pathLst>
                <a:path w="831214"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86" name="object 84"/>
            <p:cNvSpPr/>
            <p:nvPr/>
          </p:nvSpPr>
          <p:spPr>
            <a:xfrm>
              <a:off x="5273465" y="3957414"/>
              <a:ext cx="182872" cy="80367"/>
            </a:xfrm>
            <a:prstGeom prst="rect">
              <a:avLst/>
            </a:prstGeom>
            <a:blipFill>
              <a:blip r:embed="rId6" cstate="print"/>
              <a:stretch>
                <a:fillRect/>
              </a:stretch>
            </a:blipFill>
          </p:spPr>
          <p:txBody>
            <a:bodyPr wrap="square" lIns="0" tIns="0" rIns="0" bIns="0" rtlCol="0"/>
            <a:lstStyle/>
            <a:p>
              <a:endParaRPr/>
            </a:p>
          </p:txBody>
        </p:sp>
        <p:sp>
          <p:nvSpPr>
            <p:cNvPr id="87" name="object 85"/>
            <p:cNvSpPr/>
            <p:nvPr/>
          </p:nvSpPr>
          <p:spPr>
            <a:xfrm>
              <a:off x="4944121" y="3136262"/>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88" name="object 86"/>
            <p:cNvSpPr/>
            <p:nvPr/>
          </p:nvSpPr>
          <p:spPr>
            <a:xfrm>
              <a:off x="4944121" y="3136262"/>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89" name="object 87"/>
            <p:cNvSpPr/>
            <p:nvPr/>
          </p:nvSpPr>
          <p:spPr>
            <a:xfrm>
              <a:off x="5282119" y="3160268"/>
              <a:ext cx="155674" cy="64740"/>
            </a:xfrm>
            <a:prstGeom prst="rect">
              <a:avLst/>
            </a:prstGeom>
            <a:blipFill>
              <a:blip r:embed="rId2" cstate="print"/>
              <a:stretch>
                <a:fillRect/>
              </a:stretch>
            </a:blipFill>
          </p:spPr>
          <p:txBody>
            <a:bodyPr wrap="square" lIns="0" tIns="0" rIns="0" bIns="0" rtlCol="0"/>
            <a:lstStyle/>
            <a:p>
              <a:endParaRPr/>
            </a:p>
          </p:txBody>
        </p:sp>
        <p:sp>
          <p:nvSpPr>
            <p:cNvPr id="90" name="object 88"/>
            <p:cNvSpPr/>
            <p:nvPr/>
          </p:nvSpPr>
          <p:spPr>
            <a:xfrm>
              <a:off x="4944121" y="2977088"/>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91" name="object 89"/>
            <p:cNvSpPr/>
            <p:nvPr/>
          </p:nvSpPr>
          <p:spPr>
            <a:xfrm>
              <a:off x="4944121" y="2977088"/>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92" name="object 90"/>
            <p:cNvSpPr/>
            <p:nvPr/>
          </p:nvSpPr>
          <p:spPr>
            <a:xfrm>
              <a:off x="5090205" y="3001689"/>
              <a:ext cx="537845" cy="75565"/>
            </a:xfrm>
            <a:custGeom>
              <a:avLst/>
              <a:gdLst/>
              <a:ahLst/>
              <a:cxnLst/>
              <a:rect l="l" t="t" r="r" b="b"/>
              <a:pathLst>
                <a:path w="53784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784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784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784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7845" h="75564">
                  <a:moveTo>
                    <a:pt x="74793" y="34379"/>
                  </a:moveTo>
                  <a:lnTo>
                    <a:pt x="68265" y="34379"/>
                  </a:lnTo>
                  <a:lnTo>
                    <a:pt x="81065" y="16966"/>
                  </a:lnTo>
                  <a:lnTo>
                    <a:pt x="88060" y="16966"/>
                  </a:lnTo>
                  <a:lnTo>
                    <a:pt x="74793" y="34379"/>
                  </a:lnTo>
                  <a:close/>
                </a:path>
                <a:path w="537845" h="75564">
                  <a:moveTo>
                    <a:pt x="89399" y="62805"/>
                  </a:moveTo>
                  <a:lnTo>
                    <a:pt x="82255" y="62805"/>
                  </a:lnTo>
                  <a:lnTo>
                    <a:pt x="67819" y="43606"/>
                  </a:lnTo>
                  <a:lnTo>
                    <a:pt x="74970" y="43606"/>
                  </a:lnTo>
                  <a:lnTo>
                    <a:pt x="89399" y="62805"/>
                  </a:lnTo>
                  <a:close/>
                </a:path>
                <a:path w="53784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784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784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784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784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784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784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784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784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784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784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7845" h="75564">
                  <a:moveTo>
                    <a:pt x="330585" y="62805"/>
                  </a:moveTo>
                  <a:lnTo>
                    <a:pt x="324632" y="62805"/>
                  </a:lnTo>
                  <a:lnTo>
                    <a:pt x="306922" y="16966"/>
                  </a:lnTo>
                  <a:lnTo>
                    <a:pt x="313172" y="16966"/>
                  </a:lnTo>
                  <a:lnTo>
                    <a:pt x="327609" y="57150"/>
                  </a:lnTo>
                  <a:lnTo>
                    <a:pt x="332697" y="57150"/>
                  </a:lnTo>
                  <a:lnTo>
                    <a:pt x="330585" y="62805"/>
                  </a:lnTo>
                  <a:close/>
                </a:path>
                <a:path w="537845" h="75564">
                  <a:moveTo>
                    <a:pt x="332697" y="57150"/>
                  </a:moveTo>
                  <a:lnTo>
                    <a:pt x="327757" y="57150"/>
                  </a:lnTo>
                  <a:lnTo>
                    <a:pt x="341896" y="16966"/>
                  </a:lnTo>
                  <a:lnTo>
                    <a:pt x="347700" y="16966"/>
                  </a:lnTo>
                  <a:lnTo>
                    <a:pt x="332697" y="57150"/>
                  </a:lnTo>
                  <a:close/>
                </a:path>
                <a:path w="53784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7845" h="75564">
                  <a:moveTo>
                    <a:pt x="402841" y="20538"/>
                  </a:moveTo>
                  <a:lnTo>
                    <a:pt x="397185" y="20538"/>
                  </a:lnTo>
                  <a:lnTo>
                    <a:pt x="397284" y="14386"/>
                  </a:lnTo>
                  <a:lnTo>
                    <a:pt x="399169" y="9425"/>
                  </a:lnTo>
                  <a:lnTo>
                    <a:pt x="406512" y="1885"/>
                  </a:lnTo>
                  <a:lnTo>
                    <a:pt x="411175" y="0"/>
                  </a:lnTo>
                  <a:lnTo>
                    <a:pt x="422287" y="0"/>
                  </a:lnTo>
                  <a:lnTo>
                    <a:pt x="426852" y="1389"/>
                  </a:lnTo>
                  <a:lnTo>
                    <a:pt x="431331" y="4762"/>
                  </a:lnTo>
                  <a:lnTo>
                    <a:pt x="412713" y="4762"/>
                  </a:lnTo>
                  <a:lnTo>
                    <a:pt x="409290" y="6101"/>
                  </a:lnTo>
                  <a:lnTo>
                    <a:pt x="404130" y="11459"/>
                  </a:lnTo>
                  <a:lnTo>
                    <a:pt x="402841" y="15230"/>
                  </a:lnTo>
                  <a:lnTo>
                    <a:pt x="402841" y="20538"/>
                  </a:lnTo>
                  <a:close/>
                </a:path>
                <a:path w="537845" h="75564">
                  <a:moveTo>
                    <a:pt x="431798" y="59382"/>
                  </a:moveTo>
                  <a:lnTo>
                    <a:pt x="421444" y="59382"/>
                  </a:lnTo>
                  <a:lnTo>
                    <a:pt x="425214" y="58092"/>
                  </a:lnTo>
                  <a:lnTo>
                    <a:pt x="431366" y="52933"/>
                  </a:lnTo>
                  <a:lnTo>
                    <a:pt x="432904" y="49658"/>
                  </a:lnTo>
                  <a:lnTo>
                    <a:pt x="432904" y="41622"/>
                  </a:lnTo>
                  <a:lnTo>
                    <a:pt x="431564" y="38447"/>
                  </a:lnTo>
                  <a:lnTo>
                    <a:pt x="428885" y="36165"/>
                  </a:lnTo>
                  <a:lnTo>
                    <a:pt x="426207" y="33783"/>
                  </a:lnTo>
                  <a:lnTo>
                    <a:pt x="422535" y="32593"/>
                  </a:lnTo>
                  <a:lnTo>
                    <a:pt x="413259" y="32593"/>
                  </a:lnTo>
                  <a:lnTo>
                    <a:pt x="413259" y="27830"/>
                  </a:lnTo>
                  <a:lnTo>
                    <a:pt x="421543" y="27830"/>
                  </a:lnTo>
                  <a:lnTo>
                    <a:pt x="424421" y="26838"/>
                  </a:lnTo>
                  <a:lnTo>
                    <a:pt x="429282" y="22770"/>
                  </a:lnTo>
                  <a:lnTo>
                    <a:pt x="430523" y="19992"/>
                  </a:lnTo>
                  <a:lnTo>
                    <a:pt x="430523" y="12749"/>
                  </a:lnTo>
                  <a:lnTo>
                    <a:pt x="429282" y="9872"/>
                  </a:lnTo>
                  <a:lnTo>
                    <a:pt x="426802" y="7887"/>
                  </a:lnTo>
                  <a:lnTo>
                    <a:pt x="424321" y="5804"/>
                  </a:lnTo>
                  <a:lnTo>
                    <a:pt x="421047" y="4762"/>
                  </a:lnTo>
                  <a:lnTo>
                    <a:pt x="431331" y="4762"/>
                  </a:lnTo>
                  <a:lnTo>
                    <a:pt x="434293" y="6945"/>
                  </a:lnTo>
                  <a:lnTo>
                    <a:pt x="436178" y="10864"/>
                  </a:lnTo>
                  <a:lnTo>
                    <a:pt x="436178" y="19298"/>
                  </a:lnTo>
                  <a:lnTo>
                    <a:pt x="435236" y="22224"/>
                  </a:lnTo>
                  <a:lnTo>
                    <a:pt x="431564" y="27086"/>
                  </a:lnTo>
                  <a:lnTo>
                    <a:pt x="429034" y="28723"/>
                  </a:lnTo>
                  <a:lnTo>
                    <a:pt x="425760" y="29616"/>
                  </a:lnTo>
                  <a:lnTo>
                    <a:pt x="425760" y="29765"/>
                  </a:lnTo>
                  <a:lnTo>
                    <a:pt x="430027" y="30559"/>
                  </a:lnTo>
                  <a:lnTo>
                    <a:pt x="433202" y="32345"/>
                  </a:lnTo>
                  <a:lnTo>
                    <a:pt x="437369" y="37901"/>
                  </a:lnTo>
                  <a:lnTo>
                    <a:pt x="438410" y="41274"/>
                  </a:lnTo>
                  <a:lnTo>
                    <a:pt x="438410" y="50899"/>
                  </a:lnTo>
                  <a:lnTo>
                    <a:pt x="436377" y="55463"/>
                  </a:lnTo>
                  <a:lnTo>
                    <a:pt x="431798" y="59382"/>
                  </a:lnTo>
                  <a:close/>
                </a:path>
                <a:path w="537845" h="75564">
                  <a:moveTo>
                    <a:pt x="423230" y="64144"/>
                  </a:moveTo>
                  <a:lnTo>
                    <a:pt x="410828" y="64144"/>
                  </a:lnTo>
                  <a:lnTo>
                    <a:pt x="405718" y="62408"/>
                  </a:lnTo>
                  <a:lnTo>
                    <a:pt x="401650" y="58935"/>
                  </a:lnTo>
                  <a:lnTo>
                    <a:pt x="397681" y="55364"/>
                  </a:lnTo>
                  <a:lnTo>
                    <a:pt x="395859" y="50899"/>
                  </a:lnTo>
                  <a:lnTo>
                    <a:pt x="395746" y="43209"/>
                  </a:lnTo>
                  <a:lnTo>
                    <a:pt x="395846" y="43011"/>
                  </a:lnTo>
                  <a:lnTo>
                    <a:pt x="401501" y="43011"/>
                  </a:lnTo>
                  <a:lnTo>
                    <a:pt x="401501" y="48766"/>
                  </a:lnTo>
                  <a:lnTo>
                    <a:pt x="402890" y="52437"/>
                  </a:lnTo>
                  <a:lnTo>
                    <a:pt x="408446" y="57993"/>
                  </a:lnTo>
                  <a:lnTo>
                    <a:pt x="412217" y="59382"/>
                  </a:lnTo>
                  <a:lnTo>
                    <a:pt x="431798" y="59382"/>
                  </a:lnTo>
                  <a:lnTo>
                    <a:pt x="428340" y="62408"/>
                  </a:lnTo>
                  <a:lnTo>
                    <a:pt x="423230" y="64144"/>
                  </a:lnTo>
                  <a:close/>
                </a:path>
                <a:path w="537845" h="75564">
                  <a:moveTo>
                    <a:pt x="473488" y="64144"/>
                  </a:moveTo>
                  <a:lnTo>
                    <a:pt x="460788" y="64144"/>
                  </a:lnTo>
                  <a:lnTo>
                    <a:pt x="455628" y="62458"/>
                  </a:lnTo>
                  <a:lnTo>
                    <a:pt x="447691" y="55711"/>
                  </a:lnTo>
                  <a:lnTo>
                    <a:pt x="445728" y="51246"/>
                  </a:lnTo>
                  <a:lnTo>
                    <a:pt x="445817" y="41423"/>
                  </a:lnTo>
                  <a:lnTo>
                    <a:pt x="446798" y="38348"/>
                  </a:lnTo>
                  <a:lnTo>
                    <a:pt x="451164" y="32196"/>
                  </a:lnTo>
                  <a:lnTo>
                    <a:pt x="454289" y="30261"/>
                  </a:lnTo>
                  <a:lnTo>
                    <a:pt x="458357" y="29467"/>
                  </a:lnTo>
                  <a:lnTo>
                    <a:pt x="458357" y="29319"/>
                  </a:lnTo>
                  <a:lnTo>
                    <a:pt x="448237" y="10864"/>
                  </a:lnTo>
                  <a:lnTo>
                    <a:pt x="450023" y="7094"/>
                  </a:lnTo>
                  <a:lnTo>
                    <a:pt x="457266" y="1438"/>
                  </a:lnTo>
                  <a:lnTo>
                    <a:pt x="461730" y="0"/>
                  </a:lnTo>
                  <a:lnTo>
                    <a:pt x="472347" y="0"/>
                  </a:lnTo>
                  <a:lnTo>
                    <a:pt x="476861" y="1438"/>
                  </a:lnTo>
                  <a:lnTo>
                    <a:pt x="481122" y="4762"/>
                  </a:lnTo>
                  <a:lnTo>
                    <a:pt x="463367" y="4762"/>
                  </a:lnTo>
                  <a:lnTo>
                    <a:pt x="460193" y="5754"/>
                  </a:lnTo>
                  <a:lnTo>
                    <a:pt x="455033" y="9723"/>
                  </a:lnTo>
                  <a:lnTo>
                    <a:pt x="453792" y="12253"/>
                  </a:lnTo>
                  <a:lnTo>
                    <a:pt x="453743" y="19198"/>
                  </a:lnTo>
                  <a:lnTo>
                    <a:pt x="454934" y="22026"/>
                  </a:lnTo>
                  <a:lnTo>
                    <a:pt x="459696" y="26193"/>
                  </a:lnTo>
                  <a:lnTo>
                    <a:pt x="462871" y="27235"/>
                  </a:lnTo>
                  <a:lnTo>
                    <a:pt x="480681" y="27235"/>
                  </a:lnTo>
                  <a:lnTo>
                    <a:pt x="479044" y="28326"/>
                  </a:lnTo>
                  <a:lnTo>
                    <a:pt x="475770" y="29319"/>
                  </a:lnTo>
                  <a:lnTo>
                    <a:pt x="475770" y="29467"/>
                  </a:lnTo>
                  <a:lnTo>
                    <a:pt x="479937" y="30360"/>
                  </a:lnTo>
                  <a:lnTo>
                    <a:pt x="482511" y="31849"/>
                  </a:lnTo>
                  <a:lnTo>
                    <a:pt x="462028" y="31849"/>
                  </a:lnTo>
                  <a:lnTo>
                    <a:pt x="458159" y="33089"/>
                  </a:lnTo>
                  <a:lnTo>
                    <a:pt x="455380" y="35569"/>
                  </a:lnTo>
                  <a:lnTo>
                    <a:pt x="452701" y="38050"/>
                  </a:lnTo>
                  <a:lnTo>
                    <a:pt x="451403" y="41225"/>
                  </a:lnTo>
                  <a:lnTo>
                    <a:pt x="451362" y="49758"/>
                  </a:lnTo>
                  <a:lnTo>
                    <a:pt x="452801" y="53181"/>
                  </a:lnTo>
                  <a:lnTo>
                    <a:pt x="458555" y="58142"/>
                  </a:lnTo>
                  <a:lnTo>
                    <a:pt x="462375" y="59382"/>
                  </a:lnTo>
                  <a:lnTo>
                    <a:pt x="482436" y="59382"/>
                  </a:lnTo>
                  <a:lnTo>
                    <a:pt x="478647" y="62507"/>
                  </a:lnTo>
                  <a:lnTo>
                    <a:pt x="473488" y="64144"/>
                  </a:lnTo>
                  <a:close/>
                </a:path>
                <a:path w="537845" h="75564">
                  <a:moveTo>
                    <a:pt x="480681" y="27235"/>
                  </a:moveTo>
                  <a:lnTo>
                    <a:pt x="471305" y="27235"/>
                  </a:lnTo>
                  <a:lnTo>
                    <a:pt x="474678" y="26193"/>
                  </a:lnTo>
                  <a:lnTo>
                    <a:pt x="476960" y="24110"/>
                  </a:lnTo>
                  <a:lnTo>
                    <a:pt x="479243" y="21927"/>
                  </a:lnTo>
                  <a:lnTo>
                    <a:pt x="480343" y="19198"/>
                  </a:lnTo>
                  <a:lnTo>
                    <a:pt x="480384" y="12253"/>
                  </a:lnTo>
                  <a:lnTo>
                    <a:pt x="479193" y="9624"/>
                  </a:lnTo>
                  <a:lnTo>
                    <a:pt x="476812" y="7739"/>
                  </a:lnTo>
                  <a:lnTo>
                    <a:pt x="474430" y="5754"/>
                  </a:lnTo>
                  <a:lnTo>
                    <a:pt x="471206" y="4762"/>
                  </a:lnTo>
                  <a:lnTo>
                    <a:pt x="481122" y="4762"/>
                  </a:lnTo>
                  <a:lnTo>
                    <a:pt x="484203" y="7094"/>
                  </a:lnTo>
                  <a:lnTo>
                    <a:pt x="486039" y="10864"/>
                  </a:lnTo>
                  <a:lnTo>
                    <a:pt x="485947" y="19198"/>
                  </a:lnTo>
                  <a:lnTo>
                    <a:pt x="485146" y="21778"/>
                  </a:lnTo>
                  <a:lnTo>
                    <a:pt x="483360" y="24258"/>
                  </a:lnTo>
                  <a:lnTo>
                    <a:pt x="481574" y="26640"/>
                  </a:lnTo>
                  <a:lnTo>
                    <a:pt x="480681" y="27235"/>
                  </a:lnTo>
                  <a:close/>
                </a:path>
                <a:path w="537845" h="75564">
                  <a:moveTo>
                    <a:pt x="482436" y="59382"/>
                  </a:moveTo>
                  <a:lnTo>
                    <a:pt x="472000" y="59382"/>
                  </a:lnTo>
                  <a:lnTo>
                    <a:pt x="475819" y="58142"/>
                  </a:lnTo>
                  <a:lnTo>
                    <a:pt x="478598" y="55661"/>
                  </a:lnTo>
                  <a:lnTo>
                    <a:pt x="481475" y="53181"/>
                  </a:lnTo>
                  <a:lnTo>
                    <a:pt x="482914" y="49758"/>
                  </a:lnTo>
                  <a:lnTo>
                    <a:pt x="482828" y="41225"/>
                  </a:lnTo>
                  <a:lnTo>
                    <a:pt x="481525" y="38199"/>
                  </a:lnTo>
                  <a:lnTo>
                    <a:pt x="478746" y="35718"/>
                  </a:lnTo>
                  <a:lnTo>
                    <a:pt x="475968" y="33139"/>
                  </a:lnTo>
                  <a:lnTo>
                    <a:pt x="472049" y="31849"/>
                  </a:lnTo>
                  <a:lnTo>
                    <a:pt x="482511" y="31849"/>
                  </a:lnTo>
                  <a:lnTo>
                    <a:pt x="483112" y="32196"/>
                  </a:lnTo>
                  <a:lnTo>
                    <a:pt x="487478" y="37752"/>
                  </a:lnTo>
                  <a:lnTo>
                    <a:pt x="488569" y="41225"/>
                  </a:lnTo>
                  <a:lnTo>
                    <a:pt x="488569" y="51246"/>
                  </a:lnTo>
                  <a:lnTo>
                    <a:pt x="486585" y="55860"/>
                  </a:lnTo>
                  <a:lnTo>
                    <a:pt x="482436" y="59382"/>
                  </a:lnTo>
                  <a:close/>
                </a:path>
                <a:path w="537845" h="75564">
                  <a:moveTo>
                    <a:pt x="537686" y="47327"/>
                  </a:moveTo>
                  <a:lnTo>
                    <a:pt x="494526" y="47327"/>
                  </a:lnTo>
                  <a:lnTo>
                    <a:pt x="494526" y="41969"/>
                  </a:lnTo>
                  <a:lnTo>
                    <a:pt x="523250" y="595"/>
                  </a:lnTo>
                  <a:lnTo>
                    <a:pt x="528310" y="595"/>
                  </a:lnTo>
                  <a:lnTo>
                    <a:pt x="528310" y="8780"/>
                  </a:lnTo>
                  <a:lnTo>
                    <a:pt x="523101" y="8780"/>
                  </a:lnTo>
                  <a:lnTo>
                    <a:pt x="499586" y="42564"/>
                  </a:lnTo>
                  <a:lnTo>
                    <a:pt x="537686" y="42564"/>
                  </a:lnTo>
                  <a:lnTo>
                    <a:pt x="537686" y="47327"/>
                  </a:lnTo>
                  <a:close/>
                </a:path>
                <a:path w="537845" h="75564">
                  <a:moveTo>
                    <a:pt x="528310" y="42564"/>
                  </a:moveTo>
                  <a:lnTo>
                    <a:pt x="523250" y="42564"/>
                  </a:lnTo>
                  <a:lnTo>
                    <a:pt x="523250" y="8780"/>
                  </a:lnTo>
                  <a:lnTo>
                    <a:pt x="528310" y="8780"/>
                  </a:lnTo>
                  <a:lnTo>
                    <a:pt x="528310" y="42564"/>
                  </a:lnTo>
                  <a:close/>
                </a:path>
                <a:path w="537845" h="75564">
                  <a:moveTo>
                    <a:pt x="528310" y="62805"/>
                  </a:moveTo>
                  <a:lnTo>
                    <a:pt x="523250" y="62805"/>
                  </a:lnTo>
                  <a:lnTo>
                    <a:pt x="523250" y="47327"/>
                  </a:lnTo>
                  <a:lnTo>
                    <a:pt x="528310" y="47327"/>
                  </a:lnTo>
                  <a:lnTo>
                    <a:pt x="528310" y="62805"/>
                  </a:lnTo>
                  <a:close/>
                </a:path>
              </a:pathLst>
            </a:custGeom>
            <a:solidFill>
              <a:srgbClr val="FF9900"/>
            </a:solidFill>
          </p:spPr>
          <p:txBody>
            <a:bodyPr wrap="square" lIns="0" tIns="0" rIns="0" bIns="0" rtlCol="0"/>
            <a:lstStyle/>
            <a:p>
              <a:endParaRPr/>
            </a:p>
          </p:txBody>
        </p:sp>
        <p:sp>
          <p:nvSpPr>
            <p:cNvPr id="93" name="object 91"/>
            <p:cNvSpPr/>
            <p:nvPr/>
          </p:nvSpPr>
          <p:spPr>
            <a:xfrm>
              <a:off x="4944121" y="281791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94" name="object 92"/>
            <p:cNvSpPr/>
            <p:nvPr/>
          </p:nvSpPr>
          <p:spPr>
            <a:xfrm>
              <a:off x="4944121" y="281791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95" name="object 93"/>
            <p:cNvSpPr/>
            <p:nvPr/>
          </p:nvSpPr>
          <p:spPr>
            <a:xfrm>
              <a:off x="5090205" y="2842515"/>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96" name="object 94"/>
            <p:cNvSpPr/>
            <p:nvPr/>
          </p:nvSpPr>
          <p:spPr>
            <a:xfrm>
              <a:off x="4944121" y="2658739"/>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97" name="object 95"/>
            <p:cNvSpPr/>
            <p:nvPr/>
          </p:nvSpPr>
          <p:spPr>
            <a:xfrm>
              <a:off x="4944121" y="2658739"/>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98" name="object 96"/>
            <p:cNvSpPr/>
            <p:nvPr/>
          </p:nvSpPr>
          <p:spPr>
            <a:xfrm>
              <a:off x="5282119" y="2682745"/>
              <a:ext cx="155674" cy="64740"/>
            </a:xfrm>
            <a:prstGeom prst="rect">
              <a:avLst/>
            </a:prstGeom>
            <a:blipFill>
              <a:blip r:embed="rId4" cstate="print"/>
              <a:stretch>
                <a:fillRect/>
              </a:stretch>
            </a:blipFill>
          </p:spPr>
          <p:txBody>
            <a:bodyPr wrap="square" lIns="0" tIns="0" rIns="0" bIns="0" rtlCol="0"/>
            <a:lstStyle/>
            <a:p>
              <a:endParaRPr/>
            </a:p>
          </p:txBody>
        </p:sp>
        <p:sp>
          <p:nvSpPr>
            <p:cNvPr id="99" name="object 97"/>
            <p:cNvSpPr/>
            <p:nvPr/>
          </p:nvSpPr>
          <p:spPr>
            <a:xfrm>
              <a:off x="4944121" y="249956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0" name="object 98"/>
            <p:cNvSpPr/>
            <p:nvPr/>
          </p:nvSpPr>
          <p:spPr>
            <a:xfrm>
              <a:off x="4944121" y="249956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01" name="object 99"/>
            <p:cNvSpPr/>
            <p:nvPr/>
          </p:nvSpPr>
          <p:spPr>
            <a:xfrm>
              <a:off x="5199558" y="2522230"/>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02" name="object 100"/>
            <p:cNvSpPr/>
            <p:nvPr/>
          </p:nvSpPr>
          <p:spPr>
            <a:xfrm>
              <a:off x="4944121" y="2340389"/>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3" name="object 101"/>
            <p:cNvSpPr/>
            <p:nvPr/>
          </p:nvSpPr>
          <p:spPr>
            <a:xfrm>
              <a:off x="4944121" y="2340389"/>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04" name="object 102"/>
            <p:cNvSpPr/>
            <p:nvPr/>
          </p:nvSpPr>
          <p:spPr>
            <a:xfrm>
              <a:off x="5199558" y="2363056"/>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05" name="object 103"/>
            <p:cNvSpPr/>
            <p:nvPr/>
          </p:nvSpPr>
          <p:spPr>
            <a:xfrm>
              <a:off x="4944121" y="2022040"/>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F4CCCC"/>
            </a:solidFill>
          </p:spPr>
          <p:txBody>
            <a:bodyPr wrap="square" lIns="0" tIns="0" rIns="0" bIns="0" rtlCol="0"/>
            <a:lstStyle/>
            <a:p>
              <a:endParaRPr/>
            </a:p>
          </p:txBody>
        </p:sp>
        <p:sp>
          <p:nvSpPr>
            <p:cNvPr id="106" name="object 104"/>
            <p:cNvSpPr/>
            <p:nvPr/>
          </p:nvSpPr>
          <p:spPr>
            <a:xfrm>
              <a:off x="4944121" y="2022040"/>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FF0000"/>
              </a:solidFill>
            </a:ln>
          </p:spPr>
          <p:txBody>
            <a:bodyPr wrap="square" lIns="0" tIns="0" rIns="0" bIns="0" rtlCol="0"/>
            <a:lstStyle/>
            <a:p>
              <a:endParaRPr/>
            </a:p>
          </p:txBody>
        </p:sp>
        <p:sp>
          <p:nvSpPr>
            <p:cNvPr id="107" name="object 105"/>
            <p:cNvSpPr/>
            <p:nvPr/>
          </p:nvSpPr>
          <p:spPr>
            <a:xfrm>
              <a:off x="5203833" y="2044707"/>
              <a:ext cx="314960" cy="66675"/>
            </a:xfrm>
            <a:custGeom>
              <a:avLst/>
              <a:gdLst/>
              <a:ahLst/>
              <a:cxnLst/>
              <a:rect l="l" t="t" r="r" b="b"/>
              <a:pathLst>
                <a:path w="314960"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60"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60"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60"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60"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60"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60" h="66675">
                  <a:moveTo>
                    <a:pt x="139535" y="18901"/>
                  </a:moveTo>
                  <a:lnTo>
                    <a:pt x="133879" y="18901"/>
                  </a:lnTo>
                  <a:lnTo>
                    <a:pt x="133879" y="5060"/>
                  </a:lnTo>
                  <a:lnTo>
                    <a:pt x="139535" y="5060"/>
                  </a:lnTo>
                  <a:lnTo>
                    <a:pt x="139535" y="18901"/>
                  </a:lnTo>
                  <a:close/>
                </a:path>
                <a:path w="314960" h="66675">
                  <a:moveTo>
                    <a:pt x="126364" y="6548"/>
                  </a:moveTo>
                  <a:lnTo>
                    <a:pt x="125669" y="6350"/>
                  </a:lnTo>
                  <a:lnTo>
                    <a:pt x="124925" y="6201"/>
                  </a:lnTo>
                  <a:lnTo>
                    <a:pt x="123338" y="6002"/>
                  </a:lnTo>
                  <a:lnTo>
                    <a:pt x="122743" y="5953"/>
                  </a:lnTo>
                  <a:lnTo>
                    <a:pt x="126364" y="5953"/>
                  </a:lnTo>
                  <a:lnTo>
                    <a:pt x="126364" y="6548"/>
                  </a:lnTo>
                  <a:close/>
                </a:path>
                <a:path w="314960" h="66675">
                  <a:moveTo>
                    <a:pt x="125173" y="23663"/>
                  </a:moveTo>
                  <a:lnTo>
                    <a:pt x="102700" y="23663"/>
                  </a:lnTo>
                  <a:lnTo>
                    <a:pt x="102700" y="18901"/>
                  </a:lnTo>
                  <a:lnTo>
                    <a:pt x="125173" y="18901"/>
                  </a:lnTo>
                  <a:lnTo>
                    <a:pt x="125173" y="23663"/>
                  </a:lnTo>
                  <a:close/>
                </a:path>
                <a:path w="314960" h="66675">
                  <a:moveTo>
                    <a:pt x="148762" y="23663"/>
                  </a:moveTo>
                  <a:lnTo>
                    <a:pt x="125843" y="23663"/>
                  </a:lnTo>
                  <a:lnTo>
                    <a:pt x="125843" y="18901"/>
                  </a:lnTo>
                  <a:lnTo>
                    <a:pt x="148762" y="18901"/>
                  </a:lnTo>
                  <a:lnTo>
                    <a:pt x="148762" y="23663"/>
                  </a:lnTo>
                  <a:close/>
                </a:path>
                <a:path w="314960" h="66675">
                  <a:moveTo>
                    <a:pt x="116244" y="64740"/>
                  </a:moveTo>
                  <a:lnTo>
                    <a:pt x="110588" y="64740"/>
                  </a:lnTo>
                  <a:lnTo>
                    <a:pt x="110588" y="23663"/>
                  </a:lnTo>
                  <a:lnTo>
                    <a:pt x="116244" y="23663"/>
                  </a:lnTo>
                  <a:lnTo>
                    <a:pt x="116244" y="64740"/>
                  </a:lnTo>
                  <a:close/>
                </a:path>
                <a:path w="314960"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60" h="66675">
                  <a:moveTo>
                    <a:pt x="148762" y="60573"/>
                  </a:moveTo>
                  <a:lnTo>
                    <a:pt x="146232" y="60573"/>
                  </a:lnTo>
                  <a:lnTo>
                    <a:pt x="148762" y="60275"/>
                  </a:lnTo>
                  <a:lnTo>
                    <a:pt x="148762" y="60573"/>
                  </a:lnTo>
                  <a:close/>
                </a:path>
                <a:path w="314960"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60"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60"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60"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60"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60"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60"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60"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60"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60" h="66675">
                  <a:moveTo>
                    <a:pt x="270795" y="59977"/>
                  </a:moveTo>
                  <a:lnTo>
                    <a:pt x="270051" y="59977"/>
                  </a:lnTo>
                  <a:lnTo>
                    <a:pt x="270596" y="59779"/>
                  </a:lnTo>
                  <a:lnTo>
                    <a:pt x="270795" y="59680"/>
                  </a:lnTo>
                  <a:lnTo>
                    <a:pt x="270795" y="59977"/>
                  </a:lnTo>
                  <a:close/>
                </a:path>
                <a:path w="314960"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60" h="66675">
                  <a:moveTo>
                    <a:pt x="299776" y="36314"/>
                  </a:moveTo>
                  <a:lnTo>
                    <a:pt x="293248" y="36314"/>
                  </a:lnTo>
                  <a:lnTo>
                    <a:pt x="306048" y="18901"/>
                  </a:lnTo>
                  <a:lnTo>
                    <a:pt x="313043" y="18901"/>
                  </a:lnTo>
                  <a:lnTo>
                    <a:pt x="299776" y="36314"/>
                  </a:lnTo>
                  <a:close/>
                </a:path>
                <a:path w="314960"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108" name="object 106"/>
            <p:cNvSpPr/>
            <p:nvPr/>
          </p:nvSpPr>
          <p:spPr>
            <a:xfrm>
              <a:off x="4944121" y="2181214"/>
              <a:ext cx="831215" cy="109220"/>
            </a:xfrm>
            <a:custGeom>
              <a:avLst/>
              <a:gdLst/>
              <a:ahLst/>
              <a:cxnLst/>
              <a:rect l="l" t="t" r="r" b="b"/>
              <a:pathLst>
                <a:path w="831214"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09" name="object 107"/>
            <p:cNvSpPr/>
            <p:nvPr/>
          </p:nvSpPr>
          <p:spPr>
            <a:xfrm>
              <a:off x="4944121" y="2181214"/>
              <a:ext cx="831215" cy="109220"/>
            </a:xfrm>
            <a:custGeom>
              <a:avLst/>
              <a:gdLst/>
              <a:ahLst/>
              <a:cxnLst/>
              <a:rect l="l" t="t" r="r" b="b"/>
              <a:pathLst>
                <a:path w="831214"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10" name="object 108"/>
            <p:cNvSpPr/>
            <p:nvPr/>
          </p:nvSpPr>
          <p:spPr>
            <a:xfrm>
              <a:off x="5199558" y="2203881"/>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grpSp>
      <p:grpSp>
        <p:nvGrpSpPr>
          <p:cNvPr id="111" name="object 109"/>
          <p:cNvGrpSpPr/>
          <p:nvPr/>
        </p:nvGrpSpPr>
        <p:grpSpPr>
          <a:xfrm>
            <a:off x="10231165" y="2301203"/>
            <a:ext cx="857885" cy="3789045"/>
            <a:chOff x="7540670" y="262853"/>
            <a:chExt cx="857885" cy="3789045"/>
          </a:xfrm>
        </p:grpSpPr>
        <p:sp>
          <p:nvSpPr>
            <p:cNvPr id="112" name="object 110"/>
            <p:cNvSpPr/>
            <p:nvPr/>
          </p:nvSpPr>
          <p:spPr>
            <a:xfrm>
              <a:off x="7553620" y="3455872"/>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13" name="object 111"/>
            <p:cNvSpPr/>
            <p:nvPr/>
          </p:nvSpPr>
          <p:spPr>
            <a:xfrm>
              <a:off x="7553620" y="3455872"/>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14" name="object 112"/>
            <p:cNvSpPr/>
            <p:nvPr/>
          </p:nvSpPr>
          <p:spPr>
            <a:xfrm>
              <a:off x="7891614" y="3479891"/>
              <a:ext cx="155674" cy="64740"/>
            </a:xfrm>
            <a:prstGeom prst="rect">
              <a:avLst/>
            </a:prstGeom>
            <a:blipFill>
              <a:blip r:embed="rId5" cstate="print"/>
              <a:stretch>
                <a:fillRect/>
              </a:stretch>
            </a:blipFill>
          </p:spPr>
          <p:txBody>
            <a:bodyPr wrap="square" lIns="0" tIns="0" rIns="0" bIns="0" rtlCol="0"/>
            <a:lstStyle/>
            <a:p>
              <a:endParaRPr/>
            </a:p>
          </p:txBody>
        </p:sp>
        <p:sp>
          <p:nvSpPr>
            <p:cNvPr id="115" name="object 113"/>
            <p:cNvSpPr/>
            <p:nvPr/>
          </p:nvSpPr>
          <p:spPr>
            <a:xfrm>
              <a:off x="7551895" y="3296711"/>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16" name="object 114"/>
            <p:cNvSpPr/>
            <p:nvPr/>
          </p:nvSpPr>
          <p:spPr>
            <a:xfrm>
              <a:off x="7551895" y="3296711"/>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17" name="object 115"/>
            <p:cNvSpPr/>
            <p:nvPr/>
          </p:nvSpPr>
          <p:spPr>
            <a:xfrm>
              <a:off x="7697979" y="3321312"/>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8"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5"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118" name="object 116"/>
            <p:cNvSpPr/>
            <p:nvPr/>
          </p:nvSpPr>
          <p:spPr>
            <a:xfrm>
              <a:off x="7553620" y="2978350"/>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19" name="object 117"/>
            <p:cNvSpPr/>
            <p:nvPr/>
          </p:nvSpPr>
          <p:spPr>
            <a:xfrm>
              <a:off x="7553620" y="2978350"/>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20" name="object 118"/>
            <p:cNvSpPr/>
            <p:nvPr/>
          </p:nvSpPr>
          <p:spPr>
            <a:xfrm>
              <a:off x="7891614" y="3002369"/>
              <a:ext cx="155674" cy="64740"/>
            </a:xfrm>
            <a:prstGeom prst="rect">
              <a:avLst/>
            </a:prstGeom>
            <a:blipFill>
              <a:blip r:embed="rId7" cstate="print"/>
              <a:stretch>
                <a:fillRect/>
              </a:stretch>
            </a:blipFill>
          </p:spPr>
          <p:txBody>
            <a:bodyPr wrap="square" lIns="0" tIns="0" rIns="0" bIns="0" rtlCol="0"/>
            <a:lstStyle/>
            <a:p>
              <a:endParaRPr/>
            </a:p>
          </p:txBody>
        </p:sp>
        <p:sp>
          <p:nvSpPr>
            <p:cNvPr id="121" name="object 119"/>
            <p:cNvSpPr/>
            <p:nvPr/>
          </p:nvSpPr>
          <p:spPr>
            <a:xfrm>
              <a:off x="7551895" y="2819188"/>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22" name="object 120"/>
            <p:cNvSpPr/>
            <p:nvPr/>
          </p:nvSpPr>
          <p:spPr>
            <a:xfrm>
              <a:off x="7551895" y="2819188"/>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23" name="object 121"/>
            <p:cNvSpPr/>
            <p:nvPr/>
          </p:nvSpPr>
          <p:spPr>
            <a:xfrm>
              <a:off x="7697979" y="2843789"/>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124" name="object 122"/>
            <p:cNvSpPr/>
            <p:nvPr/>
          </p:nvSpPr>
          <p:spPr>
            <a:xfrm>
              <a:off x="7553620" y="2500827"/>
              <a:ext cx="831215" cy="109220"/>
            </a:xfrm>
            <a:custGeom>
              <a:avLst/>
              <a:gdLst/>
              <a:ahLst/>
              <a:cxnLst/>
              <a:rect l="l" t="t" r="r" b="b"/>
              <a:pathLst>
                <a:path w="831215" h="109219">
                  <a:moveTo>
                    <a:pt x="830691" y="108926"/>
                  </a:moveTo>
                  <a:lnTo>
                    <a:pt x="0" y="108926"/>
                  </a:lnTo>
                  <a:lnTo>
                    <a:pt x="0" y="0"/>
                  </a:lnTo>
                  <a:lnTo>
                    <a:pt x="830691" y="0"/>
                  </a:lnTo>
                  <a:lnTo>
                    <a:pt x="830691" y="108926"/>
                  </a:lnTo>
                  <a:close/>
                </a:path>
              </a:pathLst>
            </a:custGeom>
            <a:solidFill>
              <a:srgbClr val="C9DAF7"/>
            </a:solidFill>
          </p:spPr>
          <p:txBody>
            <a:bodyPr wrap="square" lIns="0" tIns="0" rIns="0" bIns="0" rtlCol="0"/>
            <a:lstStyle/>
            <a:p>
              <a:endParaRPr/>
            </a:p>
          </p:txBody>
        </p:sp>
        <p:sp>
          <p:nvSpPr>
            <p:cNvPr id="125" name="object 123"/>
            <p:cNvSpPr/>
            <p:nvPr/>
          </p:nvSpPr>
          <p:spPr>
            <a:xfrm>
              <a:off x="7553620" y="2500827"/>
              <a:ext cx="831215" cy="109220"/>
            </a:xfrm>
            <a:custGeom>
              <a:avLst/>
              <a:gdLst/>
              <a:ahLst/>
              <a:cxnLst/>
              <a:rect l="l" t="t" r="r" b="b"/>
              <a:pathLst>
                <a:path w="831215" h="109219">
                  <a:moveTo>
                    <a:pt x="0" y="0"/>
                  </a:moveTo>
                  <a:lnTo>
                    <a:pt x="830691" y="0"/>
                  </a:lnTo>
                  <a:lnTo>
                    <a:pt x="830691" y="108926"/>
                  </a:lnTo>
                  <a:lnTo>
                    <a:pt x="0" y="108926"/>
                  </a:lnTo>
                  <a:lnTo>
                    <a:pt x="0" y="0"/>
                  </a:lnTo>
                  <a:close/>
                </a:path>
              </a:pathLst>
            </a:custGeom>
            <a:ln w="19049">
              <a:solidFill>
                <a:srgbClr val="4A86E7"/>
              </a:solidFill>
            </a:ln>
          </p:spPr>
          <p:txBody>
            <a:bodyPr wrap="square" lIns="0" tIns="0" rIns="0" bIns="0" rtlCol="0"/>
            <a:lstStyle/>
            <a:p>
              <a:endParaRPr/>
            </a:p>
          </p:txBody>
        </p:sp>
        <p:sp>
          <p:nvSpPr>
            <p:cNvPr id="126" name="object 124"/>
            <p:cNvSpPr/>
            <p:nvPr/>
          </p:nvSpPr>
          <p:spPr>
            <a:xfrm>
              <a:off x="7891614" y="2524846"/>
              <a:ext cx="155674" cy="64740"/>
            </a:xfrm>
            <a:prstGeom prst="rect">
              <a:avLst/>
            </a:prstGeom>
            <a:blipFill>
              <a:blip r:embed="rId7" cstate="print"/>
              <a:stretch>
                <a:fillRect/>
              </a:stretch>
            </a:blipFill>
          </p:spPr>
          <p:txBody>
            <a:bodyPr wrap="square" lIns="0" tIns="0" rIns="0" bIns="0" rtlCol="0"/>
            <a:lstStyle/>
            <a:p>
              <a:endParaRPr/>
            </a:p>
          </p:txBody>
        </p:sp>
        <p:sp>
          <p:nvSpPr>
            <p:cNvPr id="127" name="object 125"/>
            <p:cNvSpPr/>
            <p:nvPr/>
          </p:nvSpPr>
          <p:spPr>
            <a:xfrm>
              <a:off x="7551895" y="266001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28" name="object 126"/>
            <p:cNvSpPr/>
            <p:nvPr/>
          </p:nvSpPr>
          <p:spPr>
            <a:xfrm>
              <a:off x="7551895" y="266001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29" name="object 127"/>
            <p:cNvSpPr/>
            <p:nvPr/>
          </p:nvSpPr>
          <p:spPr>
            <a:xfrm>
              <a:off x="7697979" y="2684615"/>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03287" y="22175"/>
                  </a:moveTo>
                  <a:lnTo>
                    <a:pt x="397780" y="22175"/>
                  </a:lnTo>
                  <a:lnTo>
                    <a:pt x="397780" y="14833"/>
                  </a:lnTo>
                  <a:lnTo>
                    <a:pt x="399467" y="9673"/>
                  </a:lnTo>
                  <a:lnTo>
                    <a:pt x="402841" y="5804"/>
                  </a:lnTo>
                  <a:lnTo>
                    <a:pt x="406313" y="1934"/>
                  </a:lnTo>
                  <a:lnTo>
                    <a:pt x="411225" y="0"/>
                  </a:lnTo>
                  <a:lnTo>
                    <a:pt x="423428" y="0"/>
                  </a:lnTo>
                  <a:lnTo>
                    <a:pt x="428092" y="1587"/>
                  </a:lnTo>
                  <a:lnTo>
                    <a:pt x="431564" y="4762"/>
                  </a:lnTo>
                  <a:lnTo>
                    <a:pt x="413060" y="4762"/>
                  </a:lnTo>
                  <a:lnTo>
                    <a:pt x="409637" y="6201"/>
                  </a:lnTo>
                  <a:lnTo>
                    <a:pt x="404775" y="11856"/>
                  </a:lnTo>
                  <a:lnTo>
                    <a:pt x="403485" y="15775"/>
                  </a:lnTo>
                  <a:lnTo>
                    <a:pt x="403287" y="20835"/>
                  </a:lnTo>
                  <a:lnTo>
                    <a:pt x="403287" y="22175"/>
                  </a:lnTo>
                  <a:close/>
                </a:path>
                <a:path w="538479" h="75564">
                  <a:moveTo>
                    <a:pt x="437220" y="62805"/>
                  </a:moveTo>
                  <a:lnTo>
                    <a:pt x="396292" y="62805"/>
                  </a:lnTo>
                  <a:lnTo>
                    <a:pt x="396292" y="58241"/>
                  </a:lnTo>
                  <a:lnTo>
                    <a:pt x="420650" y="34131"/>
                  </a:lnTo>
                  <a:lnTo>
                    <a:pt x="425165" y="30559"/>
                  </a:lnTo>
                  <a:lnTo>
                    <a:pt x="427546" y="27682"/>
                  </a:lnTo>
                  <a:lnTo>
                    <a:pt x="430027" y="24804"/>
                  </a:lnTo>
                  <a:lnTo>
                    <a:pt x="431267" y="21431"/>
                  </a:lnTo>
                  <a:lnTo>
                    <a:pt x="431267" y="13791"/>
                  </a:lnTo>
                  <a:lnTo>
                    <a:pt x="429977" y="10715"/>
                  </a:lnTo>
                  <a:lnTo>
                    <a:pt x="424818" y="5953"/>
                  </a:lnTo>
                  <a:lnTo>
                    <a:pt x="421494" y="4762"/>
                  </a:lnTo>
                  <a:lnTo>
                    <a:pt x="431564" y="4762"/>
                  </a:lnTo>
                  <a:lnTo>
                    <a:pt x="435136" y="7937"/>
                  </a:lnTo>
                  <a:lnTo>
                    <a:pt x="436922" y="12203"/>
                  </a:lnTo>
                  <a:lnTo>
                    <a:pt x="436806" y="22175"/>
                  </a:lnTo>
                  <a:lnTo>
                    <a:pt x="435583" y="25846"/>
                  </a:lnTo>
                  <a:lnTo>
                    <a:pt x="430324" y="33287"/>
                  </a:lnTo>
                  <a:lnTo>
                    <a:pt x="425512" y="37256"/>
                  </a:lnTo>
                  <a:lnTo>
                    <a:pt x="412911" y="44896"/>
                  </a:lnTo>
                  <a:lnTo>
                    <a:pt x="408992" y="47823"/>
                  </a:lnTo>
                  <a:lnTo>
                    <a:pt x="404428" y="52784"/>
                  </a:lnTo>
                  <a:lnTo>
                    <a:pt x="403039" y="55215"/>
                  </a:lnTo>
                  <a:lnTo>
                    <a:pt x="402543" y="57596"/>
                  </a:lnTo>
                  <a:lnTo>
                    <a:pt x="437220" y="57596"/>
                  </a:lnTo>
                  <a:lnTo>
                    <a:pt x="437220" y="62805"/>
                  </a:lnTo>
                  <a:close/>
                </a:path>
                <a:path w="538479" h="75564">
                  <a:moveTo>
                    <a:pt x="452255" y="33635"/>
                  </a:moveTo>
                  <a:lnTo>
                    <a:pt x="447493" y="33635"/>
                  </a:lnTo>
                  <a:lnTo>
                    <a:pt x="453594" y="1488"/>
                  </a:lnTo>
                  <a:lnTo>
                    <a:pt x="484699" y="1488"/>
                  </a:lnTo>
                  <a:lnTo>
                    <a:pt x="484699" y="6548"/>
                  </a:lnTo>
                  <a:lnTo>
                    <a:pt x="457464" y="6548"/>
                  </a:lnTo>
                  <a:lnTo>
                    <a:pt x="453446" y="27235"/>
                  </a:lnTo>
                  <a:lnTo>
                    <a:pt x="453594" y="27384"/>
                  </a:lnTo>
                  <a:lnTo>
                    <a:pt x="459907" y="27384"/>
                  </a:lnTo>
                  <a:lnTo>
                    <a:pt x="458357" y="28128"/>
                  </a:lnTo>
                  <a:lnTo>
                    <a:pt x="455976" y="29319"/>
                  </a:lnTo>
                  <a:lnTo>
                    <a:pt x="453942" y="31154"/>
                  </a:lnTo>
                  <a:lnTo>
                    <a:pt x="452255" y="33635"/>
                  </a:lnTo>
                  <a:close/>
                </a:path>
                <a:path w="538479" h="75564">
                  <a:moveTo>
                    <a:pt x="459907" y="27384"/>
                  </a:moveTo>
                  <a:lnTo>
                    <a:pt x="453594" y="27384"/>
                  </a:lnTo>
                  <a:lnTo>
                    <a:pt x="455281" y="25499"/>
                  </a:lnTo>
                  <a:lnTo>
                    <a:pt x="457266" y="24060"/>
                  </a:lnTo>
                  <a:lnTo>
                    <a:pt x="461830" y="22076"/>
                  </a:lnTo>
                  <a:lnTo>
                    <a:pt x="464260" y="21580"/>
                  </a:lnTo>
                  <a:lnTo>
                    <a:pt x="473190" y="21580"/>
                  </a:lnTo>
                  <a:lnTo>
                    <a:pt x="478250" y="23564"/>
                  </a:lnTo>
                  <a:lnTo>
                    <a:pt x="480890" y="26342"/>
                  </a:lnTo>
                  <a:lnTo>
                    <a:pt x="463417" y="26342"/>
                  </a:lnTo>
                  <a:lnTo>
                    <a:pt x="460837" y="26937"/>
                  </a:lnTo>
                  <a:lnTo>
                    <a:pt x="459907" y="27384"/>
                  </a:lnTo>
                  <a:close/>
                </a:path>
                <a:path w="538479" h="75564">
                  <a:moveTo>
                    <a:pt x="480053" y="59382"/>
                  </a:moveTo>
                  <a:lnTo>
                    <a:pt x="471007" y="59382"/>
                  </a:lnTo>
                  <a:lnTo>
                    <a:pt x="474678" y="57745"/>
                  </a:lnTo>
                  <a:lnTo>
                    <a:pt x="477556" y="54471"/>
                  </a:lnTo>
                  <a:lnTo>
                    <a:pt x="480532" y="51196"/>
                  </a:lnTo>
                  <a:lnTo>
                    <a:pt x="482021" y="47178"/>
                  </a:lnTo>
                  <a:lnTo>
                    <a:pt x="482021" y="37752"/>
                  </a:lnTo>
                  <a:lnTo>
                    <a:pt x="480483" y="33932"/>
                  </a:lnTo>
                  <a:lnTo>
                    <a:pt x="477407" y="30956"/>
                  </a:lnTo>
                  <a:lnTo>
                    <a:pt x="474430" y="27880"/>
                  </a:lnTo>
                  <a:lnTo>
                    <a:pt x="470660" y="26342"/>
                  </a:lnTo>
                  <a:lnTo>
                    <a:pt x="480890" y="26342"/>
                  </a:lnTo>
                  <a:lnTo>
                    <a:pt x="485791" y="31501"/>
                  </a:lnTo>
                  <a:lnTo>
                    <a:pt x="487676" y="36661"/>
                  </a:lnTo>
                  <a:lnTo>
                    <a:pt x="487676" y="48964"/>
                  </a:lnTo>
                  <a:lnTo>
                    <a:pt x="485592" y="53975"/>
                  </a:lnTo>
                  <a:lnTo>
                    <a:pt x="480053" y="59382"/>
                  </a:lnTo>
                  <a:close/>
                </a:path>
                <a:path w="538479" h="75564">
                  <a:moveTo>
                    <a:pt x="472148" y="64144"/>
                  </a:moveTo>
                  <a:lnTo>
                    <a:pt x="460441" y="64144"/>
                  </a:lnTo>
                  <a:lnTo>
                    <a:pt x="455678" y="62458"/>
                  </a:lnTo>
                  <a:lnTo>
                    <a:pt x="447939" y="55711"/>
                  </a:lnTo>
                  <a:lnTo>
                    <a:pt x="445905" y="50998"/>
                  </a:lnTo>
                  <a:lnTo>
                    <a:pt x="445707" y="44946"/>
                  </a:lnTo>
                  <a:lnTo>
                    <a:pt x="451213" y="44946"/>
                  </a:lnTo>
                  <a:lnTo>
                    <a:pt x="451412" y="49311"/>
                  </a:lnTo>
                  <a:lnTo>
                    <a:pt x="452900" y="52833"/>
                  </a:lnTo>
                  <a:lnTo>
                    <a:pt x="455678" y="55512"/>
                  </a:lnTo>
                  <a:lnTo>
                    <a:pt x="458555" y="58092"/>
                  </a:lnTo>
                  <a:lnTo>
                    <a:pt x="462177" y="59382"/>
                  </a:lnTo>
                  <a:lnTo>
                    <a:pt x="480053" y="59382"/>
                  </a:lnTo>
                  <a:lnTo>
                    <a:pt x="477258" y="62110"/>
                  </a:lnTo>
                  <a:lnTo>
                    <a:pt x="472148" y="64144"/>
                  </a:lnTo>
                  <a:close/>
                </a:path>
                <a:path w="538479" h="75564">
                  <a:moveTo>
                    <a:pt x="523200" y="64144"/>
                  </a:moveTo>
                  <a:lnTo>
                    <a:pt x="509210" y="64144"/>
                  </a:lnTo>
                  <a:lnTo>
                    <a:pt x="503604" y="61565"/>
                  </a:lnTo>
                  <a:lnTo>
                    <a:pt x="495419" y="22125"/>
                  </a:lnTo>
                  <a:lnTo>
                    <a:pt x="497304" y="14634"/>
                  </a:lnTo>
                  <a:lnTo>
                    <a:pt x="504844" y="2926"/>
                  </a:lnTo>
                  <a:lnTo>
                    <a:pt x="510351" y="0"/>
                  </a:lnTo>
                  <a:lnTo>
                    <a:pt x="523349" y="0"/>
                  </a:lnTo>
                  <a:lnTo>
                    <a:pt x="527814" y="1438"/>
                  </a:lnTo>
                  <a:lnTo>
                    <a:pt x="531499" y="4762"/>
                  </a:lnTo>
                  <a:lnTo>
                    <a:pt x="512534" y="4762"/>
                  </a:lnTo>
                  <a:lnTo>
                    <a:pt x="508267" y="7193"/>
                  </a:lnTo>
                  <a:lnTo>
                    <a:pt x="505390" y="12055"/>
                  </a:lnTo>
                  <a:lnTo>
                    <a:pt x="502513" y="16817"/>
                  </a:lnTo>
                  <a:lnTo>
                    <a:pt x="501158" y="23266"/>
                  </a:lnTo>
                  <a:lnTo>
                    <a:pt x="501074" y="32593"/>
                  </a:lnTo>
                  <a:lnTo>
                    <a:pt x="505425" y="32593"/>
                  </a:lnTo>
                  <a:lnTo>
                    <a:pt x="503555" y="34528"/>
                  </a:lnTo>
                  <a:lnTo>
                    <a:pt x="502116" y="38496"/>
                  </a:lnTo>
                  <a:lnTo>
                    <a:pt x="502116" y="48418"/>
                  </a:lnTo>
                  <a:lnTo>
                    <a:pt x="503455" y="52337"/>
                  </a:lnTo>
                  <a:lnTo>
                    <a:pt x="506134" y="55215"/>
                  </a:lnTo>
                  <a:lnTo>
                    <a:pt x="508912" y="57993"/>
                  </a:lnTo>
                  <a:lnTo>
                    <a:pt x="512732" y="59382"/>
                  </a:lnTo>
                  <a:lnTo>
                    <a:pt x="530989" y="59382"/>
                  </a:lnTo>
                  <a:lnTo>
                    <a:pt x="528210" y="62160"/>
                  </a:lnTo>
                  <a:lnTo>
                    <a:pt x="523200" y="64144"/>
                  </a:lnTo>
                  <a:close/>
                </a:path>
                <a:path w="538479" h="75564">
                  <a:moveTo>
                    <a:pt x="536644" y="16371"/>
                  </a:moveTo>
                  <a:lnTo>
                    <a:pt x="531137" y="16371"/>
                  </a:lnTo>
                  <a:lnTo>
                    <a:pt x="530641" y="12898"/>
                  </a:lnTo>
                  <a:lnTo>
                    <a:pt x="529252" y="10120"/>
                  </a:lnTo>
                  <a:lnTo>
                    <a:pt x="526970" y="8036"/>
                  </a:lnTo>
                  <a:lnTo>
                    <a:pt x="524688" y="5853"/>
                  </a:lnTo>
                  <a:lnTo>
                    <a:pt x="521761" y="4762"/>
                  </a:lnTo>
                  <a:lnTo>
                    <a:pt x="531499" y="4762"/>
                  </a:lnTo>
                  <a:lnTo>
                    <a:pt x="534164" y="7094"/>
                  </a:lnTo>
                  <a:lnTo>
                    <a:pt x="536049" y="11112"/>
                  </a:lnTo>
                  <a:lnTo>
                    <a:pt x="536644" y="16371"/>
                  </a:lnTo>
                  <a:close/>
                </a:path>
                <a:path w="538479" h="75564">
                  <a:moveTo>
                    <a:pt x="505425" y="32593"/>
                  </a:moveTo>
                  <a:lnTo>
                    <a:pt x="501223" y="32593"/>
                  </a:lnTo>
                  <a:lnTo>
                    <a:pt x="502711" y="29418"/>
                  </a:lnTo>
                  <a:lnTo>
                    <a:pt x="504944" y="26937"/>
                  </a:lnTo>
                  <a:lnTo>
                    <a:pt x="507920" y="25151"/>
                  </a:lnTo>
                  <a:lnTo>
                    <a:pt x="510996" y="23266"/>
                  </a:lnTo>
                  <a:lnTo>
                    <a:pt x="514270" y="22324"/>
                  </a:lnTo>
                  <a:lnTo>
                    <a:pt x="523795" y="22324"/>
                  </a:lnTo>
                  <a:lnTo>
                    <a:pt x="528707" y="24258"/>
                  </a:lnTo>
                  <a:lnTo>
                    <a:pt x="531462" y="27086"/>
                  </a:lnTo>
                  <a:lnTo>
                    <a:pt x="513030" y="27086"/>
                  </a:lnTo>
                  <a:lnTo>
                    <a:pt x="509309" y="28575"/>
                  </a:lnTo>
                  <a:lnTo>
                    <a:pt x="505425" y="32593"/>
                  </a:lnTo>
                  <a:close/>
                </a:path>
                <a:path w="538479" h="75564">
                  <a:moveTo>
                    <a:pt x="530989" y="59382"/>
                  </a:moveTo>
                  <a:lnTo>
                    <a:pt x="521960" y="59382"/>
                  </a:lnTo>
                  <a:lnTo>
                    <a:pt x="525532" y="57844"/>
                  </a:lnTo>
                  <a:lnTo>
                    <a:pt x="531187" y="51593"/>
                  </a:lnTo>
                  <a:lnTo>
                    <a:pt x="532626" y="47823"/>
                  </a:lnTo>
                  <a:lnTo>
                    <a:pt x="532555" y="38496"/>
                  </a:lnTo>
                  <a:lnTo>
                    <a:pt x="531237" y="34776"/>
                  </a:lnTo>
                  <a:lnTo>
                    <a:pt x="528458" y="31700"/>
                  </a:lnTo>
                  <a:lnTo>
                    <a:pt x="525780" y="28624"/>
                  </a:lnTo>
                  <a:lnTo>
                    <a:pt x="522158" y="27086"/>
                  </a:lnTo>
                  <a:lnTo>
                    <a:pt x="531462" y="27086"/>
                  </a:lnTo>
                  <a:lnTo>
                    <a:pt x="532973" y="28624"/>
                  </a:lnTo>
                  <a:lnTo>
                    <a:pt x="536346" y="31998"/>
                  </a:lnTo>
                  <a:lnTo>
                    <a:pt x="538281" y="36958"/>
                  </a:lnTo>
                  <a:lnTo>
                    <a:pt x="538281" y="49162"/>
                  </a:lnTo>
                  <a:lnTo>
                    <a:pt x="536247" y="54223"/>
                  </a:lnTo>
                  <a:lnTo>
                    <a:pt x="532179" y="58191"/>
                  </a:lnTo>
                  <a:lnTo>
                    <a:pt x="530989" y="59382"/>
                  </a:lnTo>
                  <a:close/>
                </a:path>
              </a:pathLst>
            </a:custGeom>
            <a:solidFill>
              <a:srgbClr val="FF9900"/>
            </a:solidFill>
          </p:spPr>
          <p:txBody>
            <a:bodyPr wrap="square" lIns="0" tIns="0" rIns="0" bIns="0" rtlCol="0"/>
            <a:lstStyle/>
            <a:p>
              <a:endParaRPr/>
            </a:p>
          </p:txBody>
        </p:sp>
        <p:sp>
          <p:nvSpPr>
            <p:cNvPr id="130" name="object 128"/>
            <p:cNvSpPr/>
            <p:nvPr/>
          </p:nvSpPr>
          <p:spPr>
            <a:xfrm>
              <a:off x="7551895" y="3137536"/>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31" name="object 129"/>
            <p:cNvSpPr/>
            <p:nvPr/>
          </p:nvSpPr>
          <p:spPr>
            <a:xfrm>
              <a:off x="7551895" y="3137536"/>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32" name="object 130"/>
            <p:cNvSpPr/>
            <p:nvPr/>
          </p:nvSpPr>
          <p:spPr>
            <a:xfrm>
              <a:off x="7697979" y="3162137"/>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5"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9" y="33287"/>
                  </a:lnTo>
                  <a:lnTo>
                    <a:pt x="474926" y="37256"/>
                  </a:lnTo>
                  <a:lnTo>
                    <a:pt x="462326" y="44896"/>
                  </a:lnTo>
                  <a:lnTo>
                    <a:pt x="458407"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8"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5"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3"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FF9900"/>
            </a:solidFill>
          </p:spPr>
          <p:txBody>
            <a:bodyPr wrap="square" lIns="0" tIns="0" rIns="0" bIns="0" rtlCol="0"/>
            <a:lstStyle/>
            <a:p>
              <a:endParaRPr/>
            </a:p>
          </p:txBody>
        </p:sp>
        <p:sp>
          <p:nvSpPr>
            <p:cNvPr id="133" name="object 131"/>
            <p:cNvSpPr/>
            <p:nvPr/>
          </p:nvSpPr>
          <p:spPr>
            <a:xfrm>
              <a:off x="7551895" y="3615059"/>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34" name="object 132"/>
            <p:cNvSpPr/>
            <p:nvPr/>
          </p:nvSpPr>
          <p:spPr>
            <a:xfrm>
              <a:off x="7551895" y="3615059"/>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35" name="object 133"/>
            <p:cNvSpPr/>
            <p:nvPr/>
          </p:nvSpPr>
          <p:spPr>
            <a:xfrm>
              <a:off x="7722686" y="3639660"/>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7"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8"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36" name="object 134"/>
            <p:cNvSpPr/>
            <p:nvPr/>
          </p:nvSpPr>
          <p:spPr>
            <a:xfrm>
              <a:off x="7553620" y="3933395"/>
              <a:ext cx="831215" cy="109220"/>
            </a:xfrm>
            <a:custGeom>
              <a:avLst/>
              <a:gdLst/>
              <a:ahLst/>
              <a:cxnLst/>
              <a:rect l="l" t="t" r="r" b="b"/>
              <a:pathLst>
                <a:path w="831215" h="109220">
                  <a:moveTo>
                    <a:pt x="830691" y="108926"/>
                  </a:moveTo>
                  <a:lnTo>
                    <a:pt x="0" y="108926"/>
                  </a:lnTo>
                  <a:lnTo>
                    <a:pt x="0" y="0"/>
                  </a:lnTo>
                  <a:lnTo>
                    <a:pt x="830691" y="0"/>
                  </a:lnTo>
                  <a:lnTo>
                    <a:pt x="830691" y="108926"/>
                  </a:lnTo>
                  <a:close/>
                </a:path>
              </a:pathLst>
            </a:custGeom>
            <a:solidFill>
              <a:srgbClr val="D9D9D9"/>
            </a:solidFill>
          </p:spPr>
          <p:txBody>
            <a:bodyPr wrap="square" lIns="0" tIns="0" rIns="0" bIns="0" rtlCol="0"/>
            <a:lstStyle/>
            <a:p>
              <a:endParaRPr/>
            </a:p>
          </p:txBody>
        </p:sp>
        <p:sp>
          <p:nvSpPr>
            <p:cNvPr id="137" name="object 135"/>
            <p:cNvSpPr/>
            <p:nvPr/>
          </p:nvSpPr>
          <p:spPr>
            <a:xfrm>
              <a:off x="7553620" y="3933395"/>
              <a:ext cx="831215" cy="109220"/>
            </a:xfrm>
            <a:custGeom>
              <a:avLst/>
              <a:gdLst/>
              <a:ahLst/>
              <a:cxnLst/>
              <a:rect l="l" t="t" r="r" b="b"/>
              <a:pathLst>
                <a:path w="831215" h="109220">
                  <a:moveTo>
                    <a:pt x="0" y="0"/>
                  </a:moveTo>
                  <a:lnTo>
                    <a:pt x="830691" y="0"/>
                  </a:lnTo>
                  <a:lnTo>
                    <a:pt x="830691" y="108926"/>
                  </a:lnTo>
                  <a:lnTo>
                    <a:pt x="0" y="108926"/>
                  </a:lnTo>
                  <a:lnTo>
                    <a:pt x="0" y="0"/>
                  </a:lnTo>
                  <a:close/>
                </a:path>
              </a:pathLst>
            </a:custGeom>
            <a:ln w="19049">
              <a:solidFill>
                <a:srgbClr val="434343"/>
              </a:solidFill>
            </a:ln>
          </p:spPr>
          <p:txBody>
            <a:bodyPr wrap="square" lIns="0" tIns="0" rIns="0" bIns="0" rtlCol="0"/>
            <a:lstStyle/>
            <a:p>
              <a:endParaRPr/>
            </a:p>
          </p:txBody>
        </p:sp>
        <p:sp>
          <p:nvSpPr>
            <p:cNvPr id="138" name="object 136"/>
            <p:cNvSpPr/>
            <p:nvPr/>
          </p:nvSpPr>
          <p:spPr>
            <a:xfrm>
              <a:off x="7879565" y="3957414"/>
              <a:ext cx="182872" cy="80367"/>
            </a:xfrm>
            <a:prstGeom prst="rect">
              <a:avLst/>
            </a:prstGeom>
            <a:blipFill>
              <a:blip r:embed="rId8" cstate="print"/>
              <a:stretch>
                <a:fillRect/>
              </a:stretch>
            </a:blipFill>
          </p:spPr>
          <p:txBody>
            <a:bodyPr wrap="square" lIns="0" tIns="0" rIns="0" bIns="0" rtlCol="0"/>
            <a:lstStyle/>
            <a:p>
              <a:endParaRPr/>
            </a:p>
          </p:txBody>
        </p:sp>
        <p:sp>
          <p:nvSpPr>
            <p:cNvPr id="139" name="object 137"/>
            <p:cNvSpPr/>
            <p:nvPr/>
          </p:nvSpPr>
          <p:spPr>
            <a:xfrm>
              <a:off x="7551895" y="3774233"/>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40" name="object 138"/>
            <p:cNvSpPr/>
            <p:nvPr/>
          </p:nvSpPr>
          <p:spPr>
            <a:xfrm>
              <a:off x="7551895" y="3774233"/>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41" name="object 139"/>
            <p:cNvSpPr/>
            <p:nvPr/>
          </p:nvSpPr>
          <p:spPr>
            <a:xfrm>
              <a:off x="7722686" y="3798834"/>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7"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6"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9"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8"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FF9900"/>
            </a:solidFill>
          </p:spPr>
          <p:txBody>
            <a:bodyPr wrap="square" lIns="0" tIns="0" rIns="0" bIns="0" rtlCol="0"/>
            <a:lstStyle/>
            <a:p>
              <a:endParaRPr/>
            </a:p>
          </p:txBody>
        </p:sp>
        <p:sp>
          <p:nvSpPr>
            <p:cNvPr id="142" name="object 140"/>
            <p:cNvSpPr/>
            <p:nvPr/>
          </p:nvSpPr>
          <p:spPr>
            <a:xfrm>
              <a:off x="7551908" y="1701762"/>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143" name="object 141"/>
            <p:cNvSpPr/>
            <p:nvPr/>
          </p:nvSpPr>
          <p:spPr>
            <a:xfrm>
              <a:off x="7551908" y="1701762"/>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144" name="object 142"/>
            <p:cNvSpPr/>
            <p:nvPr/>
          </p:nvSpPr>
          <p:spPr>
            <a:xfrm>
              <a:off x="7889906" y="1725768"/>
              <a:ext cx="155674" cy="64740"/>
            </a:xfrm>
            <a:prstGeom prst="rect">
              <a:avLst/>
            </a:prstGeom>
            <a:blipFill>
              <a:blip r:embed="rId9" cstate="print"/>
              <a:stretch>
                <a:fillRect/>
              </a:stretch>
            </a:blipFill>
          </p:spPr>
          <p:txBody>
            <a:bodyPr wrap="square" lIns="0" tIns="0" rIns="0" bIns="0" rtlCol="0"/>
            <a:lstStyle/>
            <a:p>
              <a:endParaRPr/>
            </a:p>
          </p:txBody>
        </p:sp>
        <p:sp>
          <p:nvSpPr>
            <p:cNvPr id="145" name="object 143"/>
            <p:cNvSpPr/>
            <p:nvPr/>
          </p:nvSpPr>
          <p:spPr>
            <a:xfrm>
              <a:off x="7553608" y="1858395"/>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46" name="object 144"/>
            <p:cNvSpPr/>
            <p:nvPr/>
          </p:nvSpPr>
          <p:spPr>
            <a:xfrm>
              <a:off x="7553608" y="1858395"/>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47" name="object 145"/>
            <p:cNvSpPr/>
            <p:nvPr/>
          </p:nvSpPr>
          <p:spPr>
            <a:xfrm>
              <a:off x="7699692" y="188299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48" name="object 146"/>
            <p:cNvSpPr/>
            <p:nvPr/>
          </p:nvSpPr>
          <p:spPr>
            <a:xfrm>
              <a:off x="7554445" y="909075"/>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C9DAF7"/>
            </a:solidFill>
          </p:spPr>
          <p:txBody>
            <a:bodyPr wrap="square" lIns="0" tIns="0" rIns="0" bIns="0" rtlCol="0"/>
            <a:lstStyle/>
            <a:p>
              <a:endParaRPr/>
            </a:p>
          </p:txBody>
        </p:sp>
        <p:sp>
          <p:nvSpPr>
            <p:cNvPr id="149" name="object 147"/>
            <p:cNvSpPr/>
            <p:nvPr/>
          </p:nvSpPr>
          <p:spPr>
            <a:xfrm>
              <a:off x="7554445" y="909075"/>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4A86E7"/>
              </a:solidFill>
            </a:ln>
          </p:spPr>
          <p:txBody>
            <a:bodyPr wrap="square" lIns="0" tIns="0" rIns="0" bIns="0" rtlCol="0"/>
            <a:lstStyle/>
            <a:p>
              <a:endParaRPr/>
            </a:p>
          </p:txBody>
        </p:sp>
        <p:sp>
          <p:nvSpPr>
            <p:cNvPr id="150" name="object 148"/>
            <p:cNvSpPr/>
            <p:nvPr/>
          </p:nvSpPr>
          <p:spPr>
            <a:xfrm>
              <a:off x="7892444" y="933080"/>
              <a:ext cx="155674" cy="64740"/>
            </a:xfrm>
            <a:prstGeom prst="rect">
              <a:avLst/>
            </a:prstGeom>
            <a:blipFill>
              <a:blip r:embed="rId7" cstate="print"/>
              <a:stretch>
                <a:fillRect/>
              </a:stretch>
            </a:blipFill>
          </p:spPr>
          <p:txBody>
            <a:bodyPr wrap="square" lIns="0" tIns="0" rIns="0" bIns="0" rtlCol="0"/>
            <a:lstStyle/>
            <a:p>
              <a:endParaRPr/>
            </a:p>
          </p:txBody>
        </p:sp>
        <p:sp>
          <p:nvSpPr>
            <p:cNvPr id="151" name="object 149"/>
            <p:cNvSpPr/>
            <p:nvPr/>
          </p:nvSpPr>
          <p:spPr>
            <a:xfrm>
              <a:off x="7556095" y="106702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2" name="object 150"/>
            <p:cNvSpPr/>
            <p:nvPr/>
          </p:nvSpPr>
          <p:spPr>
            <a:xfrm>
              <a:off x="7556095" y="106702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3" name="object 151"/>
            <p:cNvSpPr/>
            <p:nvPr/>
          </p:nvSpPr>
          <p:spPr>
            <a:xfrm>
              <a:off x="7702179" y="1091625"/>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54" name="object 152"/>
            <p:cNvSpPr/>
            <p:nvPr/>
          </p:nvSpPr>
          <p:spPr>
            <a:xfrm>
              <a:off x="7554408" y="1384398"/>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5" name="object 153"/>
            <p:cNvSpPr/>
            <p:nvPr/>
          </p:nvSpPr>
          <p:spPr>
            <a:xfrm>
              <a:off x="7554408" y="1384398"/>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6" name="object 154"/>
            <p:cNvSpPr/>
            <p:nvPr/>
          </p:nvSpPr>
          <p:spPr>
            <a:xfrm>
              <a:off x="7700492" y="1408999"/>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57" name="object 155"/>
            <p:cNvSpPr/>
            <p:nvPr/>
          </p:nvSpPr>
          <p:spPr>
            <a:xfrm>
              <a:off x="7554408" y="122522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58" name="object 156"/>
            <p:cNvSpPr/>
            <p:nvPr/>
          </p:nvSpPr>
          <p:spPr>
            <a:xfrm>
              <a:off x="7554408" y="122522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59" name="object 157"/>
            <p:cNvSpPr/>
            <p:nvPr/>
          </p:nvSpPr>
          <p:spPr>
            <a:xfrm>
              <a:off x="7700492" y="1249825"/>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0" name="object 158"/>
            <p:cNvSpPr/>
            <p:nvPr/>
          </p:nvSpPr>
          <p:spPr>
            <a:xfrm>
              <a:off x="7557784" y="1543582"/>
              <a:ext cx="831215" cy="109220"/>
            </a:xfrm>
            <a:custGeom>
              <a:avLst/>
              <a:gdLst/>
              <a:ahLst/>
              <a:cxnLst/>
              <a:rect l="l" t="t" r="r" b="b"/>
              <a:pathLst>
                <a:path w="831215" h="109219">
                  <a:moveTo>
                    <a:pt x="830699" y="108900"/>
                  </a:moveTo>
                  <a:lnTo>
                    <a:pt x="0" y="108900"/>
                  </a:lnTo>
                  <a:lnTo>
                    <a:pt x="0" y="0"/>
                  </a:lnTo>
                  <a:lnTo>
                    <a:pt x="830699" y="0"/>
                  </a:lnTo>
                  <a:lnTo>
                    <a:pt x="830699" y="108900"/>
                  </a:lnTo>
                  <a:close/>
                </a:path>
              </a:pathLst>
            </a:custGeom>
            <a:solidFill>
              <a:srgbClr val="FCE4CD"/>
            </a:solidFill>
          </p:spPr>
          <p:txBody>
            <a:bodyPr wrap="square" lIns="0" tIns="0" rIns="0" bIns="0" rtlCol="0"/>
            <a:lstStyle/>
            <a:p>
              <a:endParaRPr/>
            </a:p>
          </p:txBody>
        </p:sp>
        <p:sp>
          <p:nvSpPr>
            <p:cNvPr id="161" name="object 159"/>
            <p:cNvSpPr/>
            <p:nvPr/>
          </p:nvSpPr>
          <p:spPr>
            <a:xfrm>
              <a:off x="7557784" y="1543582"/>
              <a:ext cx="831215" cy="109220"/>
            </a:xfrm>
            <a:custGeom>
              <a:avLst/>
              <a:gdLst/>
              <a:ahLst/>
              <a:cxnLst/>
              <a:rect l="l" t="t" r="r" b="b"/>
              <a:pathLst>
                <a:path w="831215" h="109219">
                  <a:moveTo>
                    <a:pt x="0" y="0"/>
                  </a:moveTo>
                  <a:lnTo>
                    <a:pt x="830699" y="0"/>
                  </a:lnTo>
                  <a:lnTo>
                    <a:pt x="830699" y="108900"/>
                  </a:lnTo>
                  <a:lnTo>
                    <a:pt x="0" y="108900"/>
                  </a:lnTo>
                  <a:lnTo>
                    <a:pt x="0" y="0"/>
                  </a:lnTo>
                  <a:close/>
                </a:path>
              </a:pathLst>
            </a:custGeom>
            <a:ln w="19049">
              <a:solidFill>
                <a:srgbClr val="FF9900"/>
              </a:solidFill>
            </a:ln>
          </p:spPr>
          <p:txBody>
            <a:bodyPr wrap="square" lIns="0" tIns="0" rIns="0" bIns="0" rtlCol="0"/>
            <a:lstStyle/>
            <a:p>
              <a:endParaRPr/>
            </a:p>
          </p:txBody>
        </p:sp>
        <p:sp>
          <p:nvSpPr>
            <p:cNvPr id="162" name="object 160"/>
            <p:cNvSpPr/>
            <p:nvPr/>
          </p:nvSpPr>
          <p:spPr>
            <a:xfrm>
              <a:off x="7703867" y="1568183"/>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3" name="object 161"/>
            <p:cNvSpPr/>
            <p:nvPr/>
          </p:nvSpPr>
          <p:spPr>
            <a:xfrm>
              <a:off x="7550208" y="2179611"/>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64" name="object 162"/>
            <p:cNvSpPr/>
            <p:nvPr/>
          </p:nvSpPr>
          <p:spPr>
            <a:xfrm>
              <a:off x="7550208" y="2179611"/>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65" name="object 163"/>
            <p:cNvSpPr/>
            <p:nvPr/>
          </p:nvSpPr>
          <p:spPr>
            <a:xfrm>
              <a:off x="7696292" y="2204212"/>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6" name="object 164"/>
            <p:cNvSpPr/>
            <p:nvPr/>
          </p:nvSpPr>
          <p:spPr>
            <a:xfrm>
              <a:off x="7550208" y="2020437"/>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67" name="object 165"/>
            <p:cNvSpPr/>
            <p:nvPr/>
          </p:nvSpPr>
          <p:spPr>
            <a:xfrm>
              <a:off x="7550208" y="2020437"/>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68" name="object 166"/>
            <p:cNvSpPr/>
            <p:nvPr/>
          </p:nvSpPr>
          <p:spPr>
            <a:xfrm>
              <a:off x="7696292" y="2045037"/>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69" name="object 167"/>
            <p:cNvSpPr/>
            <p:nvPr/>
          </p:nvSpPr>
          <p:spPr>
            <a:xfrm>
              <a:off x="7553584" y="2338794"/>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FCE4CD"/>
            </a:solidFill>
          </p:spPr>
          <p:txBody>
            <a:bodyPr wrap="square" lIns="0" tIns="0" rIns="0" bIns="0" rtlCol="0"/>
            <a:lstStyle/>
            <a:p>
              <a:endParaRPr/>
            </a:p>
          </p:txBody>
        </p:sp>
        <p:sp>
          <p:nvSpPr>
            <p:cNvPr id="170" name="object 168"/>
            <p:cNvSpPr/>
            <p:nvPr/>
          </p:nvSpPr>
          <p:spPr>
            <a:xfrm>
              <a:off x="7553584" y="2338794"/>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FF9900"/>
              </a:solidFill>
            </a:ln>
          </p:spPr>
          <p:txBody>
            <a:bodyPr wrap="square" lIns="0" tIns="0" rIns="0" bIns="0" rtlCol="0"/>
            <a:lstStyle/>
            <a:p>
              <a:endParaRPr/>
            </a:p>
          </p:txBody>
        </p:sp>
        <p:sp>
          <p:nvSpPr>
            <p:cNvPr id="171" name="object 169"/>
            <p:cNvSpPr/>
            <p:nvPr/>
          </p:nvSpPr>
          <p:spPr>
            <a:xfrm>
              <a:off x="7699667" y="2363395"/>
              <a:ext cx="536575" cy="75565"/>
            </a:xfrm>
            <a:custGeom>
              <a:avLst/>
              <a:gdLst/>
              <a:ahLst/>
              <a:cxnLst/>
              <a:rect l="l" t="t" r="r" b="b"/>
              <a:pathLst>
                <a:path w="53657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4"/>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4">
                  <a:moveTo>
                    <a:pt x="74793" y="34379"/>
                  </a:moveTo>
                  <a:lnTo>
                    <a:pt x="68265" y="34379"/>
                  </a:lnTo>
                  <a:lnTo>
                    <a:pt x="81065" y="16966"/>
                  </a:lnTo>
                  <a:lnTo>
                    <a:pt x="88060" y="16966"/>
                  </a:lnTo>
                  <a:lnTo>
                    <a:pt x="74793" y="34379"/>
                  </a:lnTo>
                  <a:close/>
                </a:path>
                <a:path w="536575" h="75564">
                  <a:moveTo>
                    <a:pt x="89399" y="62805"/>
                  </a:moveTo>
                  <a:lnTo>
                    <a:pt x="82255" y="62805"/>
                  </a:lnTo>
                  <a:lnTo>
                    <a:pt x="67819" y="43606"/>
                  </a:lnTo>
                  <a:lnTo>
                    <a:pt x="74970" y="43606"/>
                  </a:lnTo>
                  <a:lnTo>
                    <a:pt x="89399" y="62805"/>
                  </a:lnTo>
                  <a:close/>
                </a:path>
                <a:path w="53657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4"/>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4">
                  <a:moveTo>
                    <a:pt x="330585" y="62805"/>
                  </a:moveTo>
                  <a:lnTo>
                    <a:pt x="324632" y="62805"/>
                  </a:lnTo>
                  <a:lnTo>
                    <a:pt x="306922" y="16966"/>
                  </a:lnTo>
                  <a:lnTo>
                    <a:pt x="313172" y="16966"/>
                  </a:lnTo>
                  <a:lnTo>
                    <a:pt x="327609" y="57150"/>
                  </a:lnTo>
                  <a:lnTo>
                    <a:pt x="332697" y="57150"/>
                  </a:lnTo>
                  <a:lnTo>
                    <a:pt x="330585" y="62805"/>
                  </a:lnTo>
                  <a:close/>
                </a:path>
                <a:path w="536575" h="75564">
                  <a:moveTo>
                    <a:pt x="332697" y="57150"/>
                  </a:moveTo>
                  <a:lnTo>
                    <a:pt x="327757" y="57150"/>
                  </a:lnTo>
                  <a:lnTo>
                    <a:pt x="341896" y="16966"/>
                  </a:lnTo>
                  <a:lnTo>
                    <a:pt x="347700" y="16966"/>
                  </a:lnTo>
                  <a:lnTo>
                    <a:pt x="332697" y="57150"/>
                  </a:lnTo>
                  <a:close/>
                </a:path>
                <a:path w="53657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4">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3" y="28128"/>
                  </a:lnTo>
                  <a:lnTo>
                    <a:pt x="406561" y="29319"/>
                  </a:lnTo>
                  <a:lnTo>
                    <a:pt x="404527" y="31154"/>
                  </a:lnTo>
                  <a:lnTo>
                    <a:pt x="402841" y="33635"/>
                  </a:lnTo>
                  <a:close/>
                </a:path>
                <a:path w="536575" h="75564">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4">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4">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4">
                  <a:moveTo>
                    <a:pt x="473091" y="62805"/>
                  </a:moveTo>
                  <a:lnTo>
                    <a:pt x="467435" y="62805"/>
                  </a:lnTo>
                  <a:lnTo>
                    <a:pt x="467435" y="16668"/>
                  </a:lnTo>
                  <a:lnTo>
                    <a:pt x="451064" y="16668"/>
                  </a:lnTo>
                  <a:lnTo>
                    <a:pt x="451064" y="12650"/>
                  </a:lnTo>
                  <a:lnTo>
                    <a:pt x="456125"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4">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4">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3"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FF9900"/>
            </a:solidFill>
          </p:spPr>
          <p:txBody>
            <a:bodyPr wrap="square" lIns="0" tIns="0" rIns="0" bIns="0" rtlCol="0"/>
            <a:lstStyle/>
            <a:p>
              <a:endParaRPr/>
            </a:p>
          </p:txBody>
        </p:sp>
        <p:sp>
          <p:nvSpPr>
            <p:cNvPr id="172" name="object 170"/>
            <p:cNvSpPr/>
            <p:nvPr/>
          </p:nvSpPr>
          <p:spPr>
            <a:xfrm>
              <a:off x="7554445" y="272378"/>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F4CCCC"/>
            </a:solidFill>
          </p:spPr>
          <p:txBody>
            <a:bodyPr wrap="square" lIns="0" tIns="0" rIns="0" bIns="0" rtlCol="0"/>
            <a:lstStyle/>
            <a:p>
              <a:endParaRPr/>
            </a:p>
          </p:txBody>
        </p:sp>
        <p:sp>
          <p:nvSpPr>
            <p:cNvPr id="173" name="object 171"/>
            <p:cNvSpPr/>
            <p:nvPr/>
          </p:nvSpPr>
          <p:spPr>
            <a:xfrm>
              <a:off x="7554445" y="272378"/>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FF0000"/>
              </a:solidFill>
            </a:ln>
          </p:spPr>
          <p:txBody>
            <a:bodyPr wrap="square" lIns="0" tIns="0" rIns="0" bIns="0" rtlCol="0"/>
            <a:lstStyle/>
            <a:p>
              <a:endParaRPr/>
            </a:p>
          </p:txBody>
        </p:sp>
        <p:sp>
          <p:nvSpPr>
            <p:cNvPr id="174" name="object 172"/>
            <p:cNvSpPr/>
            <p:nvPr/>
          </p:nvSpPr>
          <p:spPr>
            <a:xfrm>
              <a:off x="7814158" y="295044"/>
              <a:ext cx="314960" cy="66675"/>
            </a:xfrm>
            <a:custGeom>
              <a:avLst/>
              <a:gdLst/>
              <a:ahLst/>
              <a:cxnLst/>
              <a:rect l="l" t="t" r="r" b="b"/>
              <a:pathLst>
                <a:path w="314959"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399"/>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59"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59"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59"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59"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59"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59" h="66675">
                  <a:moveTo>
                    <a:pt x="139535" y="18901"/>
                  </a:moveTo>
                  <a:lnTo>
                    <a:pt x="133879" y="18901"/>
                  </a:lnTo>
                  <a:lnTo>
                    <a:pt x="133879" y="5060"/>
                  </a:lnTo>
                  <a:lnTo>
                    <a:pt x="139535" y="5060"/>
                  </a:lnTo>
                  <a:lnTo>
                    <a:pt x="139535" y="18901"/>
                  </a:lnTo>
                  <a:close/>
                </a:path>
                <a:path w="314959" h="66675">
                  <a:moveTo>
                    <a:pt x="126364" y="6548"/>
                  </a:moveTo>
                  <a:lnTo>
                    <a:pt x="125669" y="6350"/>
                  </a:lnTo>
                  <a:lnTo>
                    <a:pt x="124925" y="6201"/>
                  </a:lnTo>
                  <a:lnTo>
                    <a:pt x="123338" y="6002"/>
                  </a:lnTo>
                  <a:lnTo>
                    <a:pt x="122743" y="5953"/>
                  </a:lnTo>
                  <a:lnTo>
                    <a:pt x="126364" y="5953"/>
                  </a:lnTo>
                  <a:lnTo>
                    <a:pt x="126364" y="6548"/>
                  </a:lnTo>
                  <a:close/>
                </a:path>
                <a:path w="314959" h="66675">
                  <a:moveTo>
                    <a:pt x="125173" y="23663"/>
                  </a:moveTo>
                  <a:lnTo>
                    <a:pt x="102700" y="23663"/>
                  </a:lnTo>
                  <a:lnTo>
                    <a:pt x="102700" y="18901"/>
                  </a:lnTo>
                  <a:lnTo>
                    <a:pt x="125173" y="18901"/>
                  </a:lnTo>
                  <a:lnTo>
                    <a:pt x="125173" y="23663"/>
                  </a:lnTo>
                  <a:close/>
                </a:path>
                <a:path w="314959" h="66675">
                  <a:moveTo>
                    <a:pt x="148762" y="23663"/>
                  </a:moveTo>
                  <a:lnTo>
                    <a:pt x="125843" y="23663"/>
                  </a:lnTo>
                  <a:lnTo>
                    <a:pt x="125843" y="18901"/>
                  </a:lnTo>
                  <a:lnTo>
                    <a:pt x="148762" y="18901"/>
                  </a:lnTo>
                  <a:lnTo>
                    <a:pt x="148762" y="23663"/>
                  </a:lnTo>
                  <a:close/>
                </a:path>
                <a:path w="314959" h="66675">
                  <a:moveTo>
                    <a:pt x="116244" y="64740"/>
                  </a:moveTo>
                  <a:lnTo>
                    <a:pt x="110588" y="64740"/>
                  </a:lnTo>
                  <a:lnTo>
                    <a:pt x="110588" y="23663"/>
                  </a:lnTo>
                  <a:lnTo>
                    <a:pt x="116244" y="23663"/>
                  </a:lnTo>
                  <a:lnTo>
                    <a:pt x="116244" y="64740"/>
                  </a:lnTo>
                  <a:close/>
                </a:path>
                <a:path w="314959"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59" h="66675">
                  <a:moveTo>
                    <a:pt x="148762" y="60573"/>
                  </a:moveTo>
                  <a:lnTo>
                    <a:pt x="146232" y="60573"/>
                  </a:lnTo>
                  <a:lnTo>
                    <a:pt x="148762" y="60275"/>
                  </a:lnTo>
                  <a:lnTo>
                    <a:pt x="148762" y="60573"/>
                  </a:lnTo>
                  <a:close/>
                </a:path>
                <a:path w="314959"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59"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59"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59"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59"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59"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59"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59"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59"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59" h="66675">
                  <a:moveTo>
                    <a:pt x="270795" y="59977"/>
                  </a:moveTo>
                  <a:lnTo>
                    <a:pt x="270051" y="59977"/>
                  </a:lnTo>
                  <a:lnTo>
                    <a:pt x="270596" y="59779"/>
                  </a:lnTo>
                  <a:lnTo>
                    <a:pt x="270795" y="59680"/>
                  </a:lnTo>
                  <a:lnTo>
                    <a:pt x="270795" y="59977"/>
                  </a:lnTo>
                  <a:close/>
                </a:path>
                <a:path w="314959"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59" h="66675">
                  <a:moveTo>
                    <a:pt x="299776" y="36314"/>
                  </a:moveTo>
                  <a:lnTo>
                    <a:pt x="293248" y="36314"/>
                  </a:lnTo>
                  <a:lnTo>
                    <a:pt x="306048" y="18901"/>
                  </a:lnTo>
                  <a:lnTo>
                    <a:pt x="313043" y="18901"/>
                  </a:lnTo>
                  <a:lnTo>
                    <a:pt x="299776" y="36314"/>
                  </a:lnTo>
                  <a:close/>
                </a:path>
                <a:path w="314959"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175" name="object 173"/>
            <p:cNvSpPr/>
            <p:nvPr/>
          </p:nvSpPr>
          <p:spPr>
            <a:xfrm>
              <a:off x="7550195" y="590726"/>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76" name="object 174"/>
            <p:cNvSpPr/>
            <p:nvPr/>
          </p:nvSpPr>
          <p:spPr>
            <a:xfrm>
              <a:off x="7550195" y="590726"/>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77" name="object 175"/>
            <p:cNvSpPr/>
            <p:nvPr/>
          </p:nvSpPr>
          <p:spPr>
            <a:xfrm>
              <a:off x="7805633" y="613393"/>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sp>
          <p:nvSpPr>
            <p:cNvPr id="178" name="object 176"/>
            <p:cNvSpPr/>
            <p:nvPr/>
          </p:nvSpPr>
          <p:spPr>
            <a:xfrm>
              <a:off x="7550195" y="431552"/>
              <a:ext cx="831215" cy="109220"/>
            </a:xfrm>
            <a:custGeom>
              <a:avLst/>
              <a:gdLst/>
              <a:ahLst/>
              <a:cxnLst/>
              <a:rect l="l" t="t" r="r" b="b"/>
              <a:pathLst>
                <a:path w="831215" h="109220">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79" name="object 177"/>
            <p:cNvSpPr/>
            <p:nvPr/>
          </p:nvSpPr>
          <p:spPr>
            <a:xfrm>
              <a:off x="7550195" y="431552"/>
              <a:ext cx="831215" cy="109220"/>
            </a:xfrm>
            <a:custGeom>
              <a:avLst/>
              <a:gdLst/>
              <a:ahLst/>
              <a:cxnLst/>
              <a:rect l="l" t="t" r="r" b="b"/>
              <a:pathLst>
                <a:path w="831215" h="109220">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80" name="object 178"/>
            <p:cNvSpPr/>
            <p:nvPr/>
          </p:nvSpPr>
          <p:spPr>
            <a:xfrm>
              <a:off x="7805633" y="454218"/>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5"/>
                  </a:lnTo>
                  <a:lnTo>
                    <a:pt x="153471" y="7838"/>
                  </a:lnTo>
                  <a:lnTo>
                    <a:pt x="154216" y="5506"/>
                  </a:lnTo>
                  <a:lnTo>
                    <a:pt x="154612" y="2530"/>
                  </a:lnTo>
                  <a:lnTo>
                    <a:pt x="159226" y="2530"/>
                  </a:lnTo>
                  <a:lnTo>
                    <a:pt x="159226"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sp>
          <p:nvSpPr>
            <p:cNvPr id="181" name="object 179"/>
            <p:cNvSpPr/>
            <p:nvPr/>
          </p:nvSpPr>
          <p:spPr>
            <a:xfrm>
              <a:off x="7550195" y="749901"/>
              <a:ext cx="831215" cy="109220"/>
            </a:xfrm>
            <a:custGeom>
              <a:avLst/>
              <a:gdLst/>
              <a:ahLst/>
              <a:cxnLst/>
              <a:rect l="l" t="t" r="r" b="b"/>
              <a:pathLst>
                <a:path w="831215" h="109219">
                  <a:moveTo>
                    <a:pt x="830699" y="108899"/>
                  </a:moveTo>
                  <a:lnTo>
                    <a:pt x="0" y="108899"/>
                  </a:lnTo>
                  <a:lnTo>
                    <a:pt x="0" y="0"/>
                  </a:lnTo>
                  <a:lnTo>
                    <a:pt x="830699" y="0"/>
                  </a:lnTo>
                  <a:lnTo>
                    <a:pt x="830699" y="108899"/>
                  </a:lnTo>
                  <a:close/>
                </a:path>
              </a:pathLst>
            </a:custGeom>
            <a:solidFill>
              <a:srgbClr val="D9EAD3"/>
            </a:solidFill>
          </p:spPr>
          <p:txBody>
            <a:bodyPr wrap="square" lIns="0" tIns="0" rIns="0" bIns="0" rtlCol="0"/>
            <a:lstStyle/>
            <a:p>
              <a:endParaRPr/>
            </a:p>
          </p:txBody>
        </p:sp>
        <p:sp>
          <p:nvSpPr>
            <p:cNvPr id="182" name="object 180"/>
            <p:cNvSpPr/>
            <p:nvPr/>
          </p:nvSpPr>
          <p:spPr>
            <a:xfrm>
              <a:off x="7550195" y="749901"/>
              <a:ext cx="831215" cy="109220"/>
            </a:xfrm>
            <a:custGeom>
              <a:avLst/>
              <a:gdLst/>
              <a:ahLst/>
              <a:cxnLst/>
              <a:rect l="l" t="t" r="r" b="b"/>
              <a:pathLst>
                <a:path w="831215" h="109219">
                  <a:moveTo>
                    <a:pt x="0" y="0"/>
                  </a:moveTo>
                  <a:lnTo>
                    <a:pt x="830699" y="0"/>
                  </a:lnTo>
                  <a:lnTo>
                    <a:pt x="830699" y="108899"/>
                  </a:lnTo>
                  <a:lnTo>
                    <a:pt x="0" y="108899"/>
                  </a:lnTo>
                  <a:lnTo>
                    <a:pt x="0" y="0"/>
                  </a:lnTo>
                  <a:close/>
                </a:path>
              </a:pathLst>
            </a:custGeom>
            <a:ln w="19049">
              <a:solidFill>
                <a:srgbClr val="37761C"/>
              </a:solidFill>
            </a:ln>
          </p:spPr>
          <p:txBody>
            <a:bodyPr wrap="square" lIns="0" tIns="0" rIns="0" bIns="0" rtlCol="0"/>
            <a:lstStyle/>
            <a:p>
              <a:endParaRPr/>
            </a:p>
          </p:txBody>
        </p:sp>
        <p:sp>
          <p:nvSpPr>
            <p:cNvPr id="183" name="object 181"/>
            <p:cNvSpPr/>
            <p:nvPr/>
          </p:nvSpPr>
          <p:spPr>
            <a:xfrm>
              <a:off x="7805633" y="772567"/>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74407" y="49262"/>
                  </a:moveTo>
                  <a:lnTo>
                    <a:pt x="131246" y="49262"/>
                  </a:lnTo>
                  <a:lnTo>
                    <a:pt x="131246" y="43904"/>
                  </a:lnTo>
                  <a:lnTo>
                    <a:pt x="159970" y="2530"/>
                  </a:lnTo>
                  <a:lnTo>
                    <a:pt x="165030" y="2530"/>
                  </a:lnTo>
                  <a:lnTo>
                    <a:pt x="165030" y="10715"/>
                  </a:lnTo>
                  <a:lnTo>
                    <a:pt x="159821" y="10715"/>
                  </a:lnTo>
                  <a:lnTo>
                    <a:pt x="136307" y="44499"/>
                  </a:lnTo>
                  <a:lnTo>
                    <a:pt x="174407" y="44499"/>
                  </a:lnTo>
                  <a:lnTo>
                    <a:pt x="174407" y="49262"/>
                  </a:lnTo>
                  <a:close/>
                </a:path>
                <a:path w="323850" h="66675">
                  <a:moveTo>
                    <a:pt x="165030" y="44499"/>
                  </a:moveTo>
                  <a:lnTo>
                    <a:pt x="159970" y="44499"/>
                  </a:lnTo>
                  <a:lnTo>
                    <a:pt x="159970" y="10715"/>
                  </a:lnTo>
                  <a:lnTo>
                    <a:pt x="165030" y="10715"/>
                  </a:lnTo>
                  <a:lnTo>
                    <a:pt x="165030" y="44499"/>
                  </a:lnTo>
                  <a:close/>
                </a:path>
                <a:path w="323850" h="66675">
                  <a:moveTo>
                    <a:pt x="165030" y="64740"/>
                  </a:moveTo>
                  <a:lnTo>
                    <a:pt x="159970" y="64740"/>
                  </a:lnTo>
                  <a:lnTo>
                    <a:pt x="159970" y="49262"/>
                  </a:lnTo>
                  <a:lnTo>
                    <a:pt x="165030" y="49262"/>
                  </a:lnTo>
                  <a:lnTo>
                    <a:pt x="165030" y="64740"/>
                  </a:lnTo>
                  <a:close/>
                </a:path>
                <a:path w="323850" h="66675">
                  <a:moveTo>
                    <a:pt x="209831" y="66079"/>
                  </a:moveTo>
                  <a:lnTo>
                    <a:pt x="195643" y="66079"/>
                  </a:lnTo>
                  <a:lnTo>
                    <a:pt x="190235"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4285" y="43904"/>
                  </a:moveTo>
                  <a:lnTo>
                    <a:pt x="244859" y="43904"/>
                  </a:lnTo>
                  <a:lnTo>
                    <a:pt x="239898" y="41969"/>
                  </a:lnTo>
                  <a:lnTo>
                    <a:pt x="236028" y="38100"/>
                  </a:lnTo>
                  <a:lnTo>
                    <a:pt x="232258" y="34131"/>
                  </a:lnTo>
                  <a:lnTo>
                    <a:pt x="230373" y="29120"/>
                  </a:lnTo>
                  <a:lnTo>
                    <a:pt x="230373" y="17016"/>
                  </a:lnTo>
                  <a:lnTo>
                    <a:pt x="232357" y="12005"/>
                  </a:lnTo>
                  <a:lnTo>
                    <a:pt x="240394" y="3968"/>
                  </a:lnTo>
                  <a:lnTo>
                    <a:pt x="245454" y="1934"/>
                  </a:lnTo>
                  <a:lnTo>
                    <a:pt x="259345" y="1934"/>
                  </a:lnTo>
                  <a:lnTo>
                    <a:pt x="264901" y="4564"/>
                  </a:lnTo>
                  <a:lnTo>
                    <a:pt x="266229" y="6697"/>
                  </a:lnTo>
                  <a:lnTo>
                    <a:pt x="246645" y="6697"/>
                  </a:lnTo>
                  <a:lnTo>
                    <a:pt x="243073" y="8235"/>
                  </a:lnTo>
                  <a:lnTo>
                    <a:pt x="240196" y="11310"/>
                  </a:lnTo>
                  <a:lnTo>
                    <a:pt x="237417" y="14386"/>
                  </a:lnTo>
                  <a:lnTo>
                    <a:pt x="236028" y="18206"/>
                  </a:lnTo>
                  <a:lnTo>
                    <a:pt x="236028" y="27533"/>
                  </a:lnTo>
                  <a:lnTo>
                    <a:pt x="237368" y="31452"/>
                  </a:lnTo>
                  <a:lnTo>
                    <a:pt x="240047" y="34528"/>
                  </a:lnTo>
                  <a:lnTo>
                    <a:pt x="242825" y="37603"/>
                  </a:lnTo>
                  <a:lnTo>
                    <a:pt x="246496" y="39141"/>
                  </a:lnTo>
                  <a:lnTo>
                    <a:pt x="263682" y="39141"/>
                  </a:lnTo>
                  <a:lnTo>
                    <a:pt x="263413" y="39439"/>
                  </a:lnTo>
                  <a:lnTo>
                    <a:pt x="257460" y="43011"/>
                  </a:lnTo>
                  <a:lnTo>
                    <a:pt x="254285" y="43904"/>
                  </a:lnTo>
                  <a:close/>
                </a:path>
                <a:path w="323850" h="66675">
                  <a:moveTo>
                    <a:pt x="263682" y="39141"/>
                  </a:moveTo>
                  <a:lnTo>
                    <a:pt x="255624" y="39141"/>
                  </a:lnTo>
                  <a:lnTo>
                    <a:pt x="259345" y="37603"/>
                  </a:lnTo>
                  <a:lnTo>
                    <a:pt x="265099" y="31452"/>
                  </a:lnTo>
                  <a:lnTo>
                    <a:pt x="266538" y="27533"/>
                  </a:lnTo>
                  <a:lnTo>
                    <a:pt x="266538" y="17809"/>
                  </a:lnTo>
                  <a:lnTo>
                    <a:pt x="265199" y="13890"/>
                  </a:lnTo>
                  <a:lnTo>
                    <a:pt x="259841" y="8135"/>
                  </a:lnTo>
                  <a:lnTo>
                    <a:pt x="255971" y="6697"/>
                  </a:lnTo>
                  <a:lnTo>
                    <a:pt x="266229" y="6697"/>
                  </a:lnTo>
                  <a:lnTo>
                    <a:pt x="273183" y="33486"/>
                  </a:lnTo>
                  <a:lnTo>
                    <a:pt x="267431" y="33486"/>
                  </a:lnTo>
                  <a:lnTo>
                    <a:pt x="265744" y="36859"/>
                  </a:lnTo>
                  <a:lnTo>
                    <a:pt x="263682" y="39141"/>
                  </a:lnTo>
                  <a:close/>
                </a:path>
                <a:path w="323850" h="66675">
                  <a:moveTo>
                    <a:pt x="264992" y="61317"/>
                  </a:moveTo>
                  <a:lnTo>
                    <a:pt x="256021" y="61317"/>
                  </a:lnTo>
                  <a:lnTo>
                    <a:pt x="260238" y="58935"/>
                  </a:lnTo>
                  <a:lnTo>
                    <a:pt x="263115" y="54173"/>
                  </a:lnTo>
                  <a:lnTo>
                    <a:pt x="266092" y="49410"/>
                  </a:lnTo>
                  <a:lnTo>
                    <a:pt x="267473" y="43011"/>
                  </a:lnTo>
                  <a:lnTo>
                    <a:pt x="267580" y="33486"/>
                  </a:lnTo>
                  <a:lnTo>
                    <a:pt x="273183" y="33486"/>
                  </a:lnTo>
                  <a:lnTo>
                    <a:pt x="273223" y="43904"/>
                  </a:lnTo>
                  <a:lnTo>
                    <a:pt x="271350" y="51345"/>
                  </a:lnTo>
                  <a:lnTo>
                    <a:pt x="267580" y="57298"/>
                  </a:lnTo>
                  <a:lnTo>
                    <a:pt x="264992" y="61317"/>
                  </a:lnTo>
                  <a:close/>
                </a:path>
                <a:path w="323850" h="66675">
                  <a:moveTo>
                    <a:pt x="258303" y="66079"/>
                  </a:moveTo>
                  <a:lnTo>
                    <a:pt x="245504" y="66079"/>
                  </a:lnTo>
                  <a:lnTo>
                    <a:pt x="241089" y="64740"/>
                  </a:lnTo>
                  <a:lnTo>
                    <a:pt x="234540" y="59382"/>
                  </a:lnTo>
                  <a:lnTo>
                    <a:pt x="232556" y="55314"/>
                  </a:lnTo>
                  <a:lnTo>
                    <a:pt x="231861" y="49857"/>
                  </a:lnTo>
                  <a:lnTo>
                    <a:pt x="237517" y="49857"/>
                  </a:lnTo>
                  <a:lnTo>
                    <a:pt x="238112" y="53429"/>
                  </a:lnTo>
                  <a:lnTo>
                    <a:pt x="239551" y="56257"/>
                  </a:lnTo>
                  <a:lnTo>
                    <a:pt x="241833" y="58340"/>
                  </a:lnTo>
                  <a:lnTo>
                    <a:pt x="244115" y="60325"/>
                  </a:lnTo>
                  <a:lnTo>
                    <a:pt x="246992" y="61317"/>
                  </a:lnTo>
                  <a:lnTo>
                    <a:pt x="264992" y="61317"/>
                  </a:lnTo>
                  <a:lnTo>
                    <a:pt x="263810" y="63152"/>
                  </a:lnTo>
                  <a:lnTo>
                    <a:pt x="258303" y="66079"/>
                  </a:lnTo>
                  <a:close/>
                </a:path>
                <a:path w="323850" h="66675">
                  <a:moveTo>
                    <a:pt x="308164" y="66079"/>
                  </a:moveTo>
                  <a:lnTo>
                    <a:pt x="294174" y="66079"/>
                  </a:lnTo>
                  <a:lnTo>
                    <a:pt x="288568" y="63500"/>
                  </a:lnTo>
                  <a:lnTo>
                    <a:pt x="280383" y="24060"/>
                  </a:lnTo>
                  <a:lnTo>
                    <a:pt x="282268" y="16569"/>
                  </a:lnTo>
                  <a:lnTo>
                    <a:pt x="289808" y="4861"/>
                  </a:lnTo>
                  <a:lnTo>
                    <a:pt x="295315" y="1934"/>
                  </a:lnTo>
                  <a:lnTo>
                    <a:pt x="308313" y="1934"/>
                  </a:lnTo>
                  <a:lnTo>
                    <a:pt x="312778" y="3373"/>
                  </a:lnTo>
                  <a:lnTo>
                    <a:pt x="316463" y="6697"/>
                  </a:lnTo>
                  <a:lnTo>
                    <a:pt x="297498" y="6697"/>
                  </a:lnTo>
                  <a:lnTo>
                    <a:pt x="293232" y="9128"/>
                  </a:lnTo>
                  <a:lnTo>
                    <a:pt x="290354" y="13989"/>
                  </a:lnTo>
                  <a:lnTo>
                    <a:pt x="287477" y="18752"/>
                  </a:lnTo>
                  <a:lnTo>
                    <a:pt x="286122" y="25201"/>
                  </a:lnTo>
                  <a:lnTo>
                    <a:pt x="286038" y="34528"/>
                  </a:lnTo>
                  <a:lnTo>
                    <a:pt x="290389" y="34528"/>
                  </a:lnTo>
                  <a:lnTo>
                    <a:pt x="288519" y="36462"/>
                  </a:lnTo>
                  <a:lnTo>
                    <a:pt x="287080" y="40431"/>
                  </a:lnTo>
                  <a:lnTo>
                    <a:pt x="287080" y="50353"/>
                  </a:lnTo>
                  <a:lnTo>
                    <a:pt x="288419" y="54272"/>
                  </a:lnTo>
                  <a:lnTo>
                    <a:pt x="291098" y="57150"/>
                  </a:lnTo>
                  <a:lnTo>
                    <a:pt x="293876" y="59928"/>
                  </a:lnTo>
                  <a:lnTo>
                    <a:pt x="297696" y="61317"/>
                  </a:lnTo>
                  <a:lnTo>
                    <a:pt x="315953" y="61317"/>
                  </a:lnTo>
                  <a:lnTo>
                    <a:pt x="313174" y="64095"/>
                  </a:lnTo>
                  <a:lnTo>
                    <a:pt x="308164" y="66079"/>
                  </a:lnTo>
                  <a:close/>
                </a:path>
                <a:path w="323850" h="66675">
                  <a:moveTo>
                    <a:pt x="321608" y="18305"/>
                  </a:moveTo>
                  <a:lnTo>
                    <a:pt x="316101" y="18305"/>
                  </a:lnTo>
                  <a:lnTo>
                    <a:pt x="315605" y="14833"/>
                  </a:lnTo>
                  <a:lnTo>
                    <a:pt x="314216" y="12055"/>
                  </a:lnTo>
                  <a:lnTo>
                    <a:pt x="311934" y="9971"/>
                  </a:lnTo>
                  <a:lnTo>
                    <a:pt x="309652" y="7788"/>
                  </a:lnTo>
                  <a:lnTo>
                    <a:pt x="306725" y="6697"/>
                  </a:lnTo>
                  <a:lnTo>
                    <a:pt x="316463" y="6697"/>
                  </a:lnTo>
                  <a:lnTo>
                    <a:pt x="319128" y="9028"/>
                  </a:lnTo>
                  <a:lnTo>
                    <a:pt x="321013" y="13047"/>
                  </a:lnTo>
                  <a:lnTo>
                    <a:pt x="321608" y="18305"/>
                  </a:lnTo>
                  <a:close/>
                </a:path>
                <a:path w="323850" h="66675">
                  <a:moveTo>
                    <a:pt x="290389" y="34528"/>
                  </a:moveTo>
                  <a:lnTo>
                    <a:pt x="286187" y="34528"/>
                  </a:lnTo>
                  <a:lnTo>
                    <a:pt x="287675" y="31353"/>
                  </a:lnTo>
                  <a:lnTo>
                    <a:pt x="289908" y="28872"/>
                  </a:lnTo>
                  <a:lnTo>
                    <a:pt x="292884" y="27086"/>
                  </a:lnTo>
                  <a:lnTo>
                    <a:pt x="295960" y="25201"/>
                  </a:lnTo>
                  <a:lnTo>
                    <a:pt x="299234" y="24258"/>
                  </a:lnTo>
                  <a:lnTo>
                    <a:pt x="308759" y="24258"/>
                  </a:lnTo>
                  <a:lnTo>
                    <a:pt x="313671" y="26193"/>
                  </a:lnTo>
                  <a:lnTo>
                    <a:pt x="316426" y="29021"/>
                  </a:lnTo>
                  <a:lnTo>
                    <a:pt x="297994" y="29021"/>
                  </a:lnTo>
                  <a:lnTo>
                    <a:pt x="294273" y="30509"/>
                  </a:lnTo>
                  <a:lnTo>
                    <a:pt x="290389" y="34528"/>
                  </a:lnTo>
                  <a:close/>
                </a:path>
                <a:path w="323850" h="66675">
                  <a:moveTo>
                    <a:pt x="315953" y="61317"/>
                  </a:moveTo>
                  <a:lnTo>
                    <a:pt x="306924" y="61317"/>
                  </a:lnTo>
                  <a:lnTo>
                    <a:pt x="310496" y="59779"/>
                  </a:lnTo>
                  <a:lnTo>
                    <a:pt x="316151" y="53528"/>
                  </a:lnTo>
                  <a:lnTo>
                    <a:pt x="317590" y="49758"/>
                  </a:lnTo>
                  <a:lnTo>
                    <a:pt x="317519" y="40431"/>
                  </a:lnTo>
                  <a:lnTo>
                    <a:pt x="316201" y="36710"/>
                  </a:lnTo>
                  <a:lnTo>
                    <a:pt x="313423" y="33635"/>
                  </a:lnTo>
                  <a:lnTo>
                    <a:pt x="310744" y="30559"/>
                  </a:lnTo>
                  <a:lnTo>
                    <a:pt x="307122" y="29021"/>
                  </a:lnTo>
                  <a:lnTo>
                    <a:pt x="316426" y="29021"/>
                  </a:lnTo>
                  <a:lnTo>
                    <a:pt x="317937" y="30559"/>
                  </a:lnTo>
                  <a:lnTo>
                    <a:pt x="321310" y="33932"/>
                  </a:lnTo>
                  <a:lnTo>
                    <a:pt x="323245" y="38893"/>
                  </a:lnTo>
                  <a:lnTo>
                    <a:pt x="323245" y="51097"/>
                  </a:lnTo>
                  <a:lnTo>
                    <a:pt x="321211" y="56157"/>
                  </a:lnTo>
                  <a:lnTo>
                    <a:pt x="317143" y="60126"/>
                  </a:lnTo>
                  <a:lnTo>
                    <a:pt x="315953" y="61317"/>
                  </a:lnTo>
                  <a:close/>
                </a:path>
              </a:pathLst>
            </a:custGeom>
            <a:solidFill>
              <a:srgbClr val="37761C"/>
            </a:solidFill>
          </p:spPr>
          <p:txBody>
            <a:bodyPr wrap="square" lIns="0" tIns="0" rIns="0" bIns="0" rtlCol="0"/>
            <a:lstStyle/>
            <a:p>
              <a:endParaRPr/>
            </a:p>
          </p:txBody>
        </p:sp>
      </p:grpSp>
      <p:sp>
        <p:nvSpPr>
          <p:cNvPr id="185" name="object 183"/>
          <p:cNvSpPr txBox="1"/>
          <p:nvPr/>
        </p:nvSpPr>
        <p:spPr>
          <a:xfrm>
            <a:off x="7690485" y="6150610"/>
            <a:ext cx="732790"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AlexNet</a:t>
            </a:r>
          </a:p>
        </p:txBody>
      </p:sp>
      <p:sp>
        <p:nvSpPr>
          <p:cNvPr id="186" name="object 184"/>
          <p:cNvSpPr txBox="1"/>
          <p:nvPr/>
        </p:nvSpPr>
        <p:spPr>
          <a:xfrm>
            <a:off x="9321899" y="6150788"/>
            <a:ext cx="617855" cy="238760"/>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VGG16</a:t>
            </a:r>
          </a:p>
        </p:txBody>
      </p:sp>
      <p:sp>
        <p:nvSpPr>
          <p:cNvPr id="187" name="object 185"/>
          <p:cNvSpPr txBox="1"/>
          <p:nvPr/>
        </p:nvSpPr>
        <p:spPr>
          <a:xfrm>
            <a:off x="10355044" y="6139993"/>
            <a:ext cx="617855" cy="238760"/>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VGG19</a:t>
            </a:r>
          </a:p>
        </p:txBody>
      </p:sp>
      <p:sp>
        <p:nvSpPr>
          <p:cNvPr id="188" name="Text Box 5"/>
          <p:cNvSpPr txBox="1">
            <a:spLocks noChangeArrowheads="1"/>
          </p:cNvSpPr>
          <p:nvPr/>
        </p:nvSpPr>
        <p:spPr bwMode="auto">
          <a:xfrm>
            <a:off x="1028700" y="2061210"/>
            <a:ext cx="5833745" cy="457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zh-CN" sz="1600" b="1" dirty="0">
                <a:solidFill>
                  <a:srgbClr val="000000"/>
                </a:solidFill>
                <a:latin typeface="微软雅黑" panose="020B0503020204020204" pitchFamily="34" charset="-122"/>
                <a:ea typeface="微软雅黑" panose="020B0503020204020204" pitchFamily="34" charset="-122"/>
              </a:rPr>
              <a:t>为什么要使用更小的卷积核？</a:t>
            </a:r>
            <a:r>
              <a:rPr lang="en-US" altLang="zh-CN" sz="1600" b="1" dirty="0">
                <a:solidFill>
                  <a:srgbClr val="000000"/>
                </a:solidFill>
                <a:latin typeface="微软雅黑" panose="020B0503020204020204" pitchFamily="34" charset="-122"/>
                <a:ea typeface="微软雅黑" panose="020B0503020204020204" pitchFamily="34" charset="-122"/>
              </a:rPr>
              <a:t>(3*3 CONV)</a:t>
            </a:r>
          </a:p>
          <a:p>
            <a:pPr indent="0" algn="just">
              <a:lnSpc>
                <a:spcPts val="2500"/>
              </a:lnSpc>
              <a:buFont typeface="Wingdings" panose="05000000000000000000" pitchFamily="2" charset="2"/>
              <a:buNone/>
            </a:pPr>
            <a:endParaRPr lang="en-US" altLang="zh-CN" sz="1600" dirty="0">
              <a:solidFill>
                <a:srgbClr val="000000"/>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r>
              <a:rPr lang="en-US" altLang="zh-CN" sz="1600" dirty="0">
                <a:solidFill>
                  <a:schemeClr val="tx1"/>
                </a:solidFill>
                <a:latin typeface="微软雅黑" panose="020B0503020204020204" pitchFamily="34" charset="-122"/>
                <a:ea typeface="微软雅黑" panose="020B0503020204020204" pitchFamily="34" charset="-122"/>
              </a:rPr>
              <a:t>3</a:t>
            </a:r>
            <a:r>
              <a:rPr lang="zh-CN" altLang="en-US" sz="1600" dirty="0">
                <a:solidFill>
                  <a:schemeClr val="tx1"/>
                </a:solidFill>
                <a:latin typeface="微软雅黑" panose="020B0503020204020204" pitchFamily="34" charset="-122"/>
                <a:ea typeface="微软雅黑" panose="020B0503020204020204" pitchFamily="34" charset="-122"/>
              </a:rPr>
              <a:t>个</a:t>
            </a:r>
            <a:r>
              <a:rPr lang="en-US" altLang="zh-CN" sz="1600" dirty="0">
                <a:solidFill>
                  <a:schemeClr val="tx1"/>
                </a:solidFill>
                <a:latin typeface="微软雅黑" panose="020B0503020204020204" pitchFamily="34" charset="-122"/>
                <a:ea typeface="微软雅黑" panose="020B0503020204020204" pitchFamily="34" charset="-122"/>
              </a:rPr>
              <a:t>3*3</a:t>
            </a:r>
            <a:r>
              <a:rPr lang="zh-CN" altLang="en-US" sz="1600" dirty="0">
                <a:solidFill>
                  <a:schemeClr val="tx1"/>
                </a:solidFill>
                <a:latin typeface="微软雅黑" panose="020B0503020204020204" pitchFamily="34" charset="-122"/>
                <a:ea typeface="微软雅黑" panose="020B0503020204020204" pitchFamily="34" charset="-122"/>
              </a:rPr>
              <a:t>卷积层与</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个</a:t>
            </a:r>
            <a:r>
              <a:rPr lang="en-US" altLang="zh-CN" sz="1600" dirty="0">
                <a:solidFill>
                  <a:schemeClr val="tx1"/>
                </a:solidFill>
                <a:latin typeface="微软雅黑" panose="020B0503020204020204" pitchFamily="34" charset="-122"/>
                <a:ea typeface="微软雅黑" panose="020B0503020204020204" pitchFamily="34" charset="-122"/>
              </a:rPr>
              <a:t>7*7</a:t>
            </a:r>
            <a:r>
              <a:rPr lang="zh-CN" altLang="en-US" sz="1600" dirty="0">
                <a:solidFill>
                  <a:schemeClr val="tx1"/>
                </a:solidFill>
                <a:latin typeface="微软雅黑" panose="020B0503020204020204" pitchFamily="34" charset="-122"/>
                <a:ea typeface="微软雅黑" panose="020B0503020204020204" pitchFamily="34" charset="-122"/>
              </a:rPr>
              <a:t>卷积层的有效感受野相同</a:t>
            </a:r>
            <a:r>
              <a:rPr lang="en-US" altLang="zh-CN" sz="1600" dirty="0">
                <a:solidFill>
                  <a:schemeClr val="tx1"/>
                </a:solidFill>
                <a:latin typeface="微软雅黑" panose="020B0503020204020204" pitchFamily="34" charset="-122"/>
                <a:ea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sym typeface="+mn-ea"/>
              </a:rPr>
              <a:t>步长为</a:t>
            </a:r>
            <a:r>
              <a:rPr lang="en-US" altLang="zh-CN" sz="1600" dirty="0">
                <a:solidFill>
                  <a:schemeClr val="tx1"/>
                </a:solidFill>
                <a:latin typeface="微软雅黑" panose="020B0503020204020204" pitchFamily="34" charset="-122"/>
                <a:ea typeface="微软雅黑" panose="020B0503020204020204" pitchFamily="34" charset="-122"/>
                <a:sym typeface="+mn-ea"/>
              </a:rPr>
              <a:t>1)</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altLang="en-US" sz="1600" dirty="0">
              <a:solidFill>
                <a:schemeClr val="tx1"/>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r>
              <a:rPr lang="zh-CN" altLang="en-US" sz="1600" dirty="0">
                <a:solidFill>
                  <a:schemeClr val="tx1"/>
                </a:solidFill>
                <a:latin typeface="微软雅黑" panose="020B0503020204020204" pitchFamily="34" charset="-122"/>
                <a:ea typeface="微软雅黑" panose="020B0503020204020204" pitchFamily="34" charset="-122"/>
              </a:rPr>
              <a:t>而增加层数能够提高非线性拟合能力，并且需要的参数量更少</a:t>
            </a:r>
          </a:p>
          <a:p>
            <a:pPr indent="0" algn="just">
              <a:lnSpc>
                <a:spcPts val="2500"/>
              </a:lnSpc>
              <a:buFont typeface="Wingdings" panose="05000000000000000000" pitchFamily="2" charset="2"/>
              <a:buNone/>
            </a:pPr>
            <a:r>
              <a:rPr lang="en-US" altLang="zh-CN" sz="1600" dirty="0">
                <a:solidFill>
                  <a:schemeClr val="tx1"/>
                </a:solidFill>
                <a:latin typeface="微软雅黑" panose="020B0503020204020204" pitchFamily="34" charset="-122"/>
                <a:ea typeface="微软雅黑" panose="020B0503020204020204" pitchFamily="34" charset="-122"/>
                <a:sym typeface="+mn-ea"/>
              </a:rPr>
              <a:t>3</a:t>
            </a:r>
            <a:r>
              <a:rPr lang="zh-CN" altLang="en-US" sz="1600" dirty="0">
                <a:solidFill>
                  <a:schemeClr val="tx1"/>
                </a:solidFill>
                <a:latin typeface="微软雅黑" panose="020B0503020204020204" pitchFamily="34" charset="-122"/>
                <a:ea typeface="微软雅黑" panose="020B0503020204020204" pitchFamily="34" charset="-122"/>
                <a:sym typeface="+mn-ea"/>
              </a:rPr>
              <a:t>个</a:t>
            </a:r>
            <a:r>
              <a:rPr lang="en-US" altLang="zh-CN" sz="1600" dirty="0">
                <a:solidFill>
                  <a:schemeClr val="tx1"/>
                </a:solidFill>
                <a:latin typeface="微软雅黑" panose="020B0503020204020204" pitchFamily="34" charset="-122"/>
                <a:ea typeface="微软雅黑" panose="020B0503020204020204" pitchFamily="34" charset="-122"/>
                <a:sym typeface="+mn-ea"/>
              </a:rPr>
              <a:t>3*3</a:t>
            </a:r>
            <a:r>
              <a:rPr lang="zh-CN" altLang="en-US" sz="1600" dirty="0">
                <a:solidFill>
                  <a:schemeClr val="tx1"/>
                </a:solidFill>
                <a:latin typeface="微软雅黑" panose="020B0503020204020204" pitchFamily="34" charset="-122"/>
                <a:ea typeface="微软雅黑" panose="020B0503020204020204" pitchFamily="34" charset="-122"/>
                <a:sym typeface="+mn-ea"/>
              </a:rPr>
              <a:t>卷积层：</a:t>
            </a:r>
            <a:r>
              <a:rPr lang="zh-CN" altLang="en-US" sz="1600" dirty="0">
                <a:solidFill>
                  <a:schemeClr val="tx1"/>
                </a:solidFill>
                <a:latin typeface="微软雅黑" panose="020B0503020204020204" pitchFamily="34" charset="-122"/>
                <a:ea typeface="微软雅黑" panose="020B0503020204020204" pitchFamily="34" charset="-122"/>
              </a:rPr>
              <a:t>3*(3</a:t>
            </a:r>
            <a:r>
              <a:rPr lang="zh-CN" altLang="en-US" sz="1600" baseline="300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C</a:t>
            </a:r>
            <a:r>
              <a:rPr lang="zh-CN" altLang="en-US" sz="1600" baseline="300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a:t>
            </a:r>
          </a:p>
          <a:p>
            <a:pPr indent="0" algn="just">
              <a:lnSpc>
                <a:spcPts val="2500"/>
              </a:lnSpc>
              <a:buFont typeface="Wingdings" panose="05000000000000000000" pitchFamily="2" charset="2"/>
              <a:buNone/>
            </a:pPr>
            <a:r>
              <a:rPr lang="en-US" altLang="zh-CN" sz="1600" dirty="0">
                <a:solidFill>
                  <a:schemeClr val="tx1"/>
                </a:solidFill>
                <a:latin typeface="微软雅黑" panose="020B0503020204020204" pitchFamily="34" charset="-122"/>
                <a:ea typeface="微软雅黑" panose="020B0503020204020204" pitchFamily="34" charset="-122"/>
                <a:sym typeface="+mn-ea"/>
              </a:rPr>
              <a:t>1</a:t>
            </a:r>
            <a:r>
              <a:rPr lang="zh-CN" altLang="en-US" sz="1600" dirty="0">
                <a:solidFill>
                  <a:schemeClr val="tx1"/>
                </a:solidFill>
                <a:latin typeface="微软雅黑" panose="020B0503020204020204" pitchFamily="34" charset="-122"/>
                <a:ea typeface="微软雅黑" panose="020B0503020204020204" pitchFamily="34" charset="-122"/>
                <a:sym typeface="+mn-ea"/>
              </a:rPr>
              <a:t>个</a:t>
            </a:r>
            <a:r>
              <a:rPr lang="en-US" altLang="zh-CN" sz="1600" dirty="0">
                <a:solidFill>
                  <a:schemeClr val="tx1"/>
                </a:solidFill>
                <a:latin typeface="微软雅黑" panose="020B0503020204020204" pitchFamily="34" charset="-122"/>
                <a:ea typeface="微软雅黑" panose="020B0503020204020204" pitchFamily="34" charset="-122"/>
                <a:sym typeface="+mn-ea"/>
              </a:rPr>
              <a:t>7*7</a:t>
            </a:r>
            <a:r>
              <a:rPr lang="zh-CN" altLang="en-US" sz="1600" dirty="0">
                <a:solidFill>
                  <a:schemeClr val="tx1"/>
                </a:solidFill>
                <a:latin typeface="微软雅黑" panose="020B0503020204020204" pitchFamily="34" charset="-122"/>
                <a:ea typeface="微软雅黑" panose="020B0503020204020204" pitchFamily="34" charset="-122"/>
                <a:sym typeface="+mn-ea"/>
              </a:rPr>
              <a:t>卷积层：</a:t>
            </a:r>
            <a:r>
              <a:rPr lang="zh-CN" altLang="en-US" sz="1600" dirty="0">
                <a:solidFill>
                  <a:schemeClr val="tx1"/>
                </a:solidFill>
                <a:latin typeface="微软雅黑" panose="020B0503020204020204" pitchFamily="34" charset="-122"/>
                <a:ea typeface="微软雅黑" panose="020B0503020204020204" pitchFamily="34" charset="-122"/>
              </a:rPr>
              <a:t>7</a:t>
            </a:r>
            <a:r>
              <a:rPr lang="zh-CN" altLang="en-US" sz="1600" baseline="30000" dirty="0">
                <a:solidFill>
                  <a:schemeClr val="tx1"/>
                </a:solidFill>
                <a:latin typeface="微软雅黑" panose="020B0503020204020204" pitchFamily="34" charset="-122"/>
                <a:ea typeface="微软雅黑" panose="020B0503020204020204" pitchFamily="34" charset="-122"/>
              </a:rPr>
              <a:t>2</a:t>
            </a:r>
            <a:r>
              <a:rPr lang="zh-CN" altLang="en-US" sz="1600" dirty="0">
                <a:solidFill>
                  <a:schemeClr val="tx1"/>
                </a:solidFill>
                <a:latin typeface="微软雅黑" panose="020B0503020204020204" pitchFamily="34" charset="-122"/>
                <a:ea typeface="微软雅黑" panose="020B0503020204020204" pitchFamily="34" charset="-122"/>
              </a:rPr>
              <a:t>C</a:t>
            </a:r>
            <a:r>
              <a:rPr lang="zh-CN" altLang="en-US" sz="1600" baseline="30000" dirty="0">
                <a:solidFill>
                  <a:schemeClr val="tx1"/>
                </a:solidFill>
                <a:latin typeface="微软雅黑" panose="020B0503020204020204" pitchFamily="34" charset="-122"/>
                <a:ea typeface="微软雅黑" panose="020B0503020204020204" pitchFamily="34" charset="-122"/>
              </a:rPr>
              <a:t>2</a:t>
            </a:r>
            <a:r>
              <a:rPr lang="en-US" altLang="zh-CN" sz="1600" dirty="0">
                <a:solidFill>
                  <a:schemeClr val="tx1"/>
                </a:solidFill>
                <a:latin typeface="微软雅黑" panose="020B0503020204020204" pitchFamily="34" charset="-122"/>
                <a:ea typeface="微软雅黑" panose="020B0503020204020204" pitchFamily="34" charset="-122"/>
              </a:rPr>
              <a:t>						(C</a:t>
            </a:r>
            <a:r>
              <a:rPr lang="zh-CN" altLang="en-US" sz="1600" dirty="0">
                <a:solidFill>
                  <a:schemeClr val="tx1"/>
                </a:solidFill>
                <a:latin typeface="微软雅黑" panose="020B0503020204020204" pitchFamily="34" charset="-122"/>
                <a:ea typeface="微软雅黑" panose="020B0503020204020204" pitchFamily="34" charset="-122"/>
              </a:rPr>
              <a:t>为通道数</a:t>
            </a: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baseline="30000" dirty="0">
              <a:solidFill>
                <a:schemeClr val="tx1"/>
              </a:solidFill>
              <a:latin typeface="微软雅黑" panose="020B0503020204020204" pitchFamily="34" charset="-122"/>
              <a:ea typeface="微软雅黑" panose="020B0503020204020204" pitchFamily="34" charset="-122"/>
            </a:endParaRPr>
          </a:p>
        </p:txBody>
      </p:sp>
      <p:grpSp>
        <p:nvGrpSpPr>
          <p:cNvPr id="3" name="object 145"/>
          <p:cNvGrpSpPr/>
          <p:nvPr/>
        </p:nvGrpSpPr>
        <p:grpSpPr>
          <a:xfrm>
            <a:off x="1161877" y="3601237"/>
            <a:ext cx="5248275" cy="1490980"/>
            <a:chOff x="449407" y="2324887"/>
            <a:chExt cx="5248275" cy="1490980"/>
          </a:xfrm>
        </p:grpSpPr>
        <p:sp>
          <p:nvSpPr>
            <p:cNvPr id="4" name="object 146"/>
            <p:cNvSpPr/>
            <p:nvPr/>
          </p:nvSpPr>
          <p:spPr>
            <a:xfrm>
              <a:off x="3168050" y="2345850"/>
              <a:ext cx="1130935" cy="1222375"/>
            </a:xfrm>
            <a:custGeom>
              <a:avLst/>
              <a:gdLst/>
              <a:ahLst/>
              <a:cxnLst/>
              <a:rect l="l" t="t" r="r" b="b"/>
              <a:pathLst>
                <a:path w="1130935" h="1222375">
                  <a:moveTo>
                    <a:pt x="0" y="0"/>
                  </a:moveTo>
                  <a:lnTo>
                    <a:pt x="141299" y="0"/>
                  </a:lnTo>
                  <a:lnTo>
                    <a:pt x="141299" y="155099"/>
                  </a:lnTo>
                  <a:lnTo>
                    <a:pt x="0" y="155099"/>
                  </a:lnTo>
                  <a:lnTo>
                    <a:pt x="0" y="0"/>
                  </a:lnTo>
                  <a:close/>
                </a:path>
                <a:path w="1130935" h="1222375">
                  <a:moveTo>
                    <a:pt x="141299" y="0"/>
                  </a:moveTo>
                  <a:lnTo>
                    <a:pt x="282599" y="0"/>
                  </a:lnTo>
                  <a:lnTo>
                    <a:pt x="282599" y="155099"/>
                  </a:lnTo>
                  <a:lnTo>
                    <a:pt x="141299" y="155099"/>
                  </a:lnTo>
                  <a:lnTo>
                    <a:pt x="141299" y="0"/>
                  </a:lnTo>
                  <a:close/>
                </a:path>
                <a:path w="1130935" h="1222375">
                  <a:moveTo>
                    <a:pt x="282599" y="0"/>
                  </a:moveTo>
                  <a:lnTo>
                    <a:pt x="423899" y="0"/>
                  </a:lnTo>
                  <a:lnTo>
                    <a:pt x="423899" y="155099"/>
                  </a:lnTo>
                  <a:lnTo>
                    <a:pt x="282599" y="155099"/>
                  </a:lnTo>
                  <a:lnTo>
                    <a:pt x="282599" y="0"/>
                  </a:lnTo>
                  <a:close/>
                </a:path>
                <a:path w="1130935" h="1222375">
                  <a:moveTo>
                    <a:pt x="423899" y="0"/>
                  </a:moveTo>
                  <a:lnTo>
                    <a:pt x="565199" y="0"/>
                  </a:lnTo>
                  <a:lnTo>
                    <a:pt x="565199" y="155099"/>
                  </a:lnTo>
                  <a:lnTo>
                    <a:pt x="423899" y="155099"/>
                  </a:lnTo>
                  <a:lnTo>
                    <a:pt x="423899" y="0"/>
                  </a:lnTo>
                  <a:close/>
                </a:path>
                <a:path w="1130935" h="1222375">
                  <a:moveTo>
                    <a:pt x="565199" y="0"/>
                  </a:moveTo>
                  <a:lnTo>
                    <a:pt x="706499" y="0"/>
                  </a:lnTo>
                  <a:lnTo>
                    <a:pt x="706499" y="155099"/>
                  </a:lnTo>
                  <a:lnTo>
                    <a:pt x="565199" y="155099"/>
                  </a:lnTo>
                  <a:lnTo>
                    <a:pt x="565199" y="0"/>
                  </a:lnTo>
                  <a:close/>
                </a:path>
                <a:path w="1130935" h="1222375">
                  <a:moveTo>
                    <a:pt x="706499" y="0"/>
                  </a:moveTo>
                  <a:lnTo>
                    <a:pt x="847799" y="0"/>
                  </a:lnTo>
                  <a:lnTo>
                    <a:pt x="847799" y="155099"/>
                  </a:lnTo>
                  <a:lnTo>
                    <a:pt x="706499" y="155099"/>
                  </a:lnTo>
                  <a:lnTo>
                    <a:pt x="706499" y="0"/>
                  </a:lnTo>
                  <a:close/>
                </a:path>
                <a:path w="1130935" h="1222375">
                  <a:moveTo>
                    <a:pt x="847799" y="0"/>
                  </a:moveTo>
                  <a:lnTo>
                    <a:pt x="989099" y="0"/>
                  </a:lnTo>
                  <a:lnTo>
                    <a:pt x="989099" y="155099"/>
                  </a:lnTo>
                  <a:lnTo>
                    <a:pt x="847799" y="155099"/>
                  </a:lnTo>
                  <a:lnTo>
                    <a:pt x="847799" y="0"/>
                  </a:lnTo>
                  <a:close/>
                </a:path>
                <a:path w="1130935" h="1222375">
                  <a:moveTo>
                    <a:pt x="989099" y="0"/>
                  </a:moveTo>
                  <a:lnTo>
                    <a:pt x="1130399" y="0"/>
                  </a:lnTo>
                  <a:lnTo>
                    <a:pt x="1130399" y="155099"/>
                  </a:lnTo>
                  <a:lnTo>
                    <a:pt x="989099" y="155099"/>
                  </a:lnTo>
                  <a:lnTo>
                    <a:pt x="989099" y="0"/>
                  </a:lnTo>
                  <a:close/>
                </a:path>
                <a:path w="1130935" h="1222375">
                  <a:moveTo>
                    <a:pt x="0" y="148349"/>
                  </a:moveTo>
                  <a:lnTo>
                    <a:pt x="141299" y="148349"/>
                  </a:lnTo>
                  <a:lnTo>
                    <a:pt x="141299" y="303449"/>
                  </a:lnTo>
                  <a:lnTo>
                    <a:pt x="0" y="303449"/>
                  </a:lnTo>
                  <a:lnTo>
                    <a:pt x="0" y="148349"/>
                  </a:lnTo>
                  <a:close/>
                </a:path>
                <a:path w="1130935" h="1222375">
                  <a:moveTo>
                    <a:pt x="141299" y="148349"/>
                  </a:moveTo>
                  <a:lnTo>
                    <a:pt x="282599" y="148349"/>
                  </a:lnTo>
                  <a:lnTo>
                    <a:pt x="282599" y="303449"/>
                  </a:lnTo>
                  <a:lnTo>
                    <a:pt x="141299" y="303449"/>
                  </a:lnTo>
                  <a:lnTo>
                    <a:pt x="141299" y="148349"/>
                  </a:lnTo>
                  <a:close/>
                </a:path>
                <a:path w="1130935" h="1222375">
                  <a:moveTo>
                    <a:pt x="282599" y="148349"/>
                  </a:moveTo>
                  <a:lnTo>
                    <a:pt x="423899" y="148349"/>
                  </a:lnTo>
                  <a:lnTo>
                    <a:pt x="423899" y="303449"/>
                  </a:lnTo>
                  <a:lnTo>
                    <a:pt x="282599" y="303449"/>
                  </a:lnTo>
                  <a:lnTo>
                    <a:pt x="282599" y="148349"/>
                  </a:lnTo>
                  <a:close/>
                </a:path>
                <a:path w="1130935" h="1222375">
                  <a:moveTo>
                    <a:pt x="423899" y="148349"/>
                  </a:moveTo>
                  <a:lnTo>
                    <a:pt x="565199" y="148349"/>
                  </a:lnTo>
                  <a:lnTo>
                    <a:pt x="565199" y="303449"/>
                  </a:lnTo>
                  <a:lnTo>
                    <a:pt x="423899" y="303449"/>
                  </a:lnTo>
                  <a:lnTo>
                    <a:pt x="423899" y="148349"/>
                  </a:lnTo>
                  <a:close/>
                </a:path>
                <a:path w="1130935" h="1222375">
                  <a:moveTo>
                    <a:pt x="565199" y="148349"/>
                  </a:moveTo>
                  <a:lnTo>
                    <a:pt x="706499" y="148349"/>
                  </a:lnTo>
                  <a:lnTo>
                    <a:pt x="706499" y="303449"/>
                  </a:lnTo>
                  <a:lnTo>
                    <a:pt x="565199" y="303449"/>
                  </a:lnTo>
                  <a:lnTo>
                    <a:pt x="565199" y="148349"/>
                  </a:lnTo>
                  <a:close/>
                </a:path>
                <a:path w="1130935" h="1222375">
                  <a:moveTo>
                    <a:pt x="706499" y="148349"/>
                  </a:moveTo>
                  <a:lnTo>
                    <a:pt x="847799" y="148349"/>
                  </a:lnTo>
                  <a:lnTo>
                    <a:pt x="847799" y="303449"/>
                  </a:lnTo>
                  <a:lnTo>
                    <a:pt x="706499" y="303449"/>
                  </a:lnTo>
                  <a:lnTo>
                    <a:pt x="706499" y="148349"/>
                  </a:lnTo>
                  <a:close/>
                </a:path>
                <a:path w="1130935" h="1222375">
                  <a:moveTo>
                    <a:pt x="847799" y="148349"/>
                  </a:moveTo>
                  <a:lnTo>
                    <a:pt x="989099" y="148349"/>
                  </a:lnTo>
                  <a:lnTo>
                    <a:pt x="989099" y="303449"/>
                  </a:lnTo>
                  <a:lnTo>
                    <a:pt x="847799" y="303449"/>
                  </a:lnTo>
                  <a:lnTo>
                    <a:pt x="847799" y="148349"/>
                  </a:lnTo>
                  <a:close/>
                </a:path>
                <a:path w="1130935" h="1222375">
                  <a:moveTo>
                    <a:pt x="989099" y="148349"/>
                  </a:moveTo>
                  <a:lnTo>
                    <a:pt x="1130399" y="148349"/>
                  </a:lnTo>
                  <a:lnTo>
                    <a:pt x="1130399" y="303449"/>
                  </a:lnTo>
                  <a:lnTo>
                    <a:pt x="989099" y="303449"/>
                  </a:lnTo>
                  <a:lnTo>
                    <a:pt x="989099" y="148349"/>
                  </a:lnTo>
                  <a:close/>
                </a:path>
                <a:path w="1130935" h="1222375">
                  <a:moveTo>
                    <a:pt x="0" y="307724"/>
                  </a:moveTo>
                  <a:lnTo>
                    <a:pt x="141299" y="307724"/>
                  </a:lnTo>
                  <a:lnTo>
                    <a:pt x="141299" y="462824"/>
                  </a:lnTo>
                  <a:lnTo>
                    <a:pt x="0" y="462824"/>
                  </a:lnTo>
                  <a:lnTo>
                    <a:pt x="0" y="307724"/>
                  </a:lnTo>
                  <a:close/>
                </a:path>
                <a:path w="1130935" h="1222375">
                  <a:moveTo>
                    <a:pt x="141299" y="307724"/>
                  </a:moveTo>
                  <a:lnTo>
                    <a:pt x="282599" y="307724"/>
                  </a:lnTo>
                  <a:lnTo>
                    <a:pt x="282599" y="462824"/>
                  </a:lnTo>
                  <a:lnTo>
                    <a:pt x="141299" y="462824"/>
                  </a:lnTo>
                  <a:lnTo>
                    <a:pt x="141299" y="307724"/>
                  </a:lnTo>
                  <a:close/>
                </a:path>
                <a:path w="1130935" h="1222375">
                  <a:moveTo>
                    <a:pt x="282599" y="307724"/>
                  </a:moveTo>
                  <a:lnTo>
                    <a:pt x="423899" y="307724"/>
                  </a:lnTo>
                  <a:lnTo>
                    <a:pt x="423899" y="462824"/>
                  </a:lnTo>
                  <a:lnTo>
                    <a:pt x="282599" y="462824"/>
                  </a:lnTo>
                  <a:lnTo>
                    <a:pt x="282599" y="307724"/>
                  </a:lnTo>
                  <a:close/>
                </a:path>
                <a:path w="1130935" h="1222375">
                  <a:moveTo>
                    <a:pt x="423899" y="307724"/>
                  </a:moveTo>
                  <a:lnTo>
                    <a:pt x="565199" y="307724"/>
                  </a:lnTo>
                  <a:lnTo>
                    <a:pt x="565199" y="462824"/>
                  </a:lnTo>
                  <a:lnTo>
                    <a:pt x="423899" y="462824"/>
                  </a:lnTo>
                  <a:lnTo>
                    <a:pt x="423899" y="307724"/>
                  </a:lnTo>
                  <a:close/>
                </a:path>
                <a:path w="1130935" h="1222375">
                  <a:moveTo>
                    <a:pt x="565199" y="307724"/>
                  </a:moveTo>
                  <a:lnTo>
                    <a:pt x="706499" y="307724"/>
                  </a:lnTo>
                  <a:lnTo>
                    <a:pt x="706499" y="462824"/>
                  </a:lnTo>
                  <a:lnTo>
                    <a:pt x="565199" y="462824"/>
                  </a:lnTo>
                  <a:lnTo>
                    <a:pt x="565199" y="307724"/>
                  </a:lnTo>
                  <a:close/>
                </a:path>
                <a:path w="1130935" h="1222375">
                  <a:moveTo>
                    <a:pt x="706499" y="307724"/>
                  </a:moveTo>
                  <a:lnTo>
                    <a:pt x="847799" y="307724"/>
                  </a:lnTo>
                  <a:lnTo>
                    <a:pt x="847799" y="462824"/>
                  </a:lnTo>
                  <a:lnTo>
                    <a:pt x="706499" y="462824"/>
                  </a:lnTo>
                  <a:lnTo>
                    <a:pt x="706499" y="307724"/>
                  </a:lnTo>
                  <a:close/>
                </a:path>
                <a:path w="1130935" h="1222375">
                  <a:moveTo>
                    <a:pt x="847799" y="307724"/>
                  </a:moveTo>
                  <a:lnTo>
                    <a:pt x="989099" y="307724"/>
                  </a:lnTo>
                  <a:lnTo>
                    <a:pt x="989099" y="462824"/>
                  </a:lnTo>
                  <a:lnTo>
                    <a:pt x="847799" y="462824"/>
                  </a:lnTo>
                  <a:lnTo>
                    <a:pt x="847799" y="307724"/>
                  </a:lnTo>
                  <a:close/>
                </a:path>
                <a:path w="1130935" h="1222375">
                  <a:moveTo>
                    <a:pt x="989099" y="307724"/>
                  </a:moveTo>
                  <a:lnTo>
                    <a:pt x="1130399" y="307724"/>
                  </a:lnTo>
                  <a:lnTo>
                    <a:pt x="1130399" y="462824"/>
                  </a:lnTo>
                  <a:lnTo>
                    <a:pt x="989099" y="462824"/>
                  </a:lnTo>
                  <a:lnTo>
                    <a:pt x="989099" y="307724"/>
                  </a:lnTo>
                  <a:close/>
                </a:path>
                <a:path w="1130935" h="1222375">
                  <a:moveTo>
                    <a:pt x="0" y="456074"/>
                  </a:moveTo>
                  <a:lnTo>
                    <a:pt x="141299" y="456074"/>
                  </a:lnTo>
                  <a:lnTo>
                    <a:pt x="141299" y="611174"/>
                  </a:lnTo>
                  <a:lnTo>
                    <a:pt x="0" y="611174"/>
                  </a:lnTo>
                  <a:lnTo>
                    <a:pt x="0" y="456074"/>
                  </a:lnTo>
                  <a:close/>
                </a:path>
                <a:path w="1130935" h="1222375">
                  <a:moveTo>
                    <a:pt x="141299" y="456074"/>
                  </a:moveTo>
                  <a:lnTo>
                    <a:pt x="282599" y="456074"/>
                  </a:lnTo>
                  <a:lnTo>
                    <a:pt x="282599" y="611174"/>
                  </a:lnTo>
                  <a:lnTo>
                    <a:pt x="141299" y="611174"/>
                  </a:lnTo>
                  <a:lnTo>
                    <a:pt x="141299" y="456074"/>
                  </a:lnTo>
                  <a:close/>
                </a:path>
                <a:path w="1130935" h="1222375">
                  <a:moveTo>
                    <a:pt x="282599" y="456074"/>
                  </a:moveTo>
                  <a:lnTo>
                    <a:pt x="423899" y="456074"/>
                  </a:lnTo>
                  <a:lnTo>
                    <a:pt x="423899" y="611174"/>
                  </a:lnTo>
                  <a:lnTo>
                    <a:pt x="282599" y="611174"/>
                  </a:lnTo>
                  <a:lnTo>
                    <a:pt x="282599" y="456074"/>
                  </a:lnTo>
                  <a:close/>
                </a:path>
                <a:path w="1130935" h="1222375">
                  <a:moveTo>
                    <a:pt x="423899" y="456074"/>
                  </a:moveTo>
                  <a:lnTo>
                    <a:pt x="565199" y="456074"/>
                  </a:lnTo>
                  <a:lnTo>
                    <a:pt x="565199" y="611174"/>
                  </a:lnTo>
                  <a:lnTo>
                    <a:pt x="423899" y="611174"/>
                  </a:lnTo>
                  <a:lnTo>
                    <a:pt x="423899" y="456074"/>
                  </a:lnTo>
                  <a:close/>
                </a:path>
                <a:path w="1130935" h="1222375">
                  <a:moveTo>
                    <a:pt x="565199" y="456074"/>
                  </a:moveTo>
                  <a:lnTo>
                    <a:pt x="706499" y="456074"/>
                  </a:lnTo>
                  <a:lnTo>
                    <a:pt x="706499" y="611174"/>
                  </a:lnTo>
                  <a:lnTo>
                    <a:pt x="565199" y="611174"/>
                  </a:lnTo>
                  <a:lnTo>
                    <a:pt x="565199" y="456074"/>
                  </a:lnTo>
                  <a:close/>
                </a:path>
                <a:path w="1130935" h="1222375">
                  <a:moveTo>
                    <a:pt x="706499" y="456074"/>
                  </a:moveTo>
                  <a:lnTo>
                    <a:pt x="847799" y="456074"/>
                  </a:lnTo>
                  <a:lnTo>
                    <a:pt x="847799" y="611174"/>
                  </a:lnTo>
                  <a:lnTo>
                    <a:pt x="706499" y="611174"/>
                  </a:lnTo>
                  <a:lnTo>
                    <a:pt x="706499" y="456074"/>
                  </a:lnTo>
                  <a:close/>
                </a:path>
                <a:path w="1130935" h="1222375">
                  <a:moveTo>
                    <a:pt x="847799" y="456074"/>
                  </a:moveTo>
                  <a:lnTo>
                    <a:pt x="989099" y="456074"/>
                  </a:lnTo>
                  <a:lnTo>
                    <a:pt x="989099" y="611174"/>
                  </a:lnTo>
                  <a:lnTo>
                    <a:pt x="847799" y="611174"/>
                  </a:lnTo>
                  <a:lnTo>
                    <a:pt x="847799" y="456074"/>
                  </a:lnTo>
                  <a:close/>
                </a:path>
                <a:path w="1130935" h="1222375">
                  <a:moveTo>
                    <a:pt x="989099" y="456074"/>
                  </a:moveTo>
                  <a:lnTo>
                    <a:pt x="1130399" y="456074"/>
                  </a:lnTo>
                  <a:lnTo>
                    <a:pt x="1130399" y="611174"/>
                  </a:lnTo>
                  <a:lnTo>
                    <a:pt x="989099" y="611174"/>
                  </a:lnTo>
                  <a:lnTo>
                    <a:pt x="989099" y="456074"/>
                  </a:lnTo>
                  <a:close/>
                </a:path>
                <a:path w="1130935" h="1222375">
                  <a:moveTo>
                    <a:pt x="0" y="611174"/>
                  </a:moveTo>
                  <a:lnTo>
                    <a:pt x="141299" y="611174"/>
                  </a:lnTo>
                  <a:lnTo>
                    <a:pt x="141299" y="766274"/>
                  </a:lnTo>
                  <a:lnTo>
                    <a:pt x="0" y="766274"/>
                  </a:lnTo>
                  <a:lnTo>
                    <a:pt x="0" y="611174"/>
                  </a:lnTo>
                  <a:close/>
                </a:path>
                <a:path w="1130935" h="1222375">
                  <a:moveTo>
                    <a:pt x="141299" y="611174"/>
                  </a:moveTo>
                  <a:lnTo>
                    <a:pt x="282599" y="611174"/>
                  </a:lnTo>
                  <a:lnTo>
                    <a:pt x="282599" y="766274"/>
                  </a:lnTo>
                  <a:lnTo>
                    <a:pt x="141299" y="766274"/>
                  </a:lnTo>
                  <a:lnTo>
                    <a:pt x="141299" y="611174"/>
                  </a:lnTo>
                  <a:close/>
                </a:path>
                <a:path w="1130935" h="1222375">
                  <a:moveTo>
                    <a:pt x="282599" y="611174"/>
                  </a:moveTo>
                  <a:lnTo>
                    <a:pt x="423899" y="611174"/>
                  </a:lnTo>
                  <a:lnTo>
                    <a:pt x="423899" y="766274"/>
                  </a:lnTo>
                  <a:lnTo>
                    <a:pt x="282599" y="766274"/>
                  </a:lnTo>
                  <a:lnTo>
                    <a:pt x="282599" y="611174"/>
                  </a:lnTo>
                  <a:close/>
                </a:path>
                <a:path w="1130935" h="1222375">
                  <a:moveTo>
                    <a:pt x="423899" y="611174"/>
                  </a:moveTo>
                  <a:lnTo>
                    <a:pt x="565199" y="611174"/>
                  </a:lnTo>
                  <a:lnTo>
                    <a:pt x="565199" y="766274"/>
                  </a:lnTo>
                  <a:lnTo>
                    <a:pt x="423899" y="766274"/>
                  </a:lnTo>
                  <a:lnTo>
                    <a:pt x="423899" y="611174"/>
                  </a:lnTo>
                  <a:close/>
                </a:path>
                <a:path w="1130935" h="1222375">
                  <a:moveTo>
                    <a:pt x="565199" y="611174"/>
                  </a:moveTo>
                  <a:lnTo>
                    <a:pt x="706499" y="611174"/>
                  </a:lnTo>
                  <a:lnTo>
                    <a:pt x="706499" y="766274"/>
                  </a:lnTo>
                  <a:lnTo>
                    <a:pt x="565199" y="766274"/>
                  </a:lnTo>
                  <a:lnTo>
                    <a:pt x="565199" y="611174"/>
                  </a:lnTo>
                  <a:close/>
                </a:path>
                <a:path w="1130935" h="1222375">
                  <a:moveTo>
                    <a:pt x="706499" y="611174"/>
                  </a:moveTo>
                  <a:lnTo>
                    <a:pt x="847799" y="611174"/>
                  </a:lnTo>
                  <a:lnTo>
                    <a:pt x="847799" y="766274"/>
                  </a:lnTo>
                  <a:lnTo>
                    <a:pt x="706499" y="766274"/>
                  </a:lnTo>
                  <a:lnTo>
                    <a:pt x="706499" y="611174"/>
                  </a:lnTo>
                  <a:close/>
                </a:path>
                <a:path w="1130935" h="1222375">
                  <a:moveTo>
                    <a:pt x="847799" y="611174"/>
                  </a:moveTo>
                  <a:lnTo>
                    <a:pt x="989099" y="611174"/>
                  </a:lnTo>
                  <a:lnTo>
                    <a:pt x="989099" y="766274"/>
                  </a:lnTo>
                  <a:lnTo>
                    <a:pt x="847799" y="766274"/>
                  </a:lnTo>
                  <a:lnTo>
                    <a:pt x="847799" y="611174"/>
                  </a:lnTo>
                  <a:close/>
                </a:path>
                <a:path w="1130935" h="1222375">
                  <a:moveTo>
                    <a:pt x="989099" y="611174"/>
                  </a:moveTo>
                  <a:lnTo>
                    <a:pt x="1130399" y="611174"/>
                  </a:lnTo>
                  <a:lnTo>
                    <a:pt x="1130399" y="766274"/>
                  </a:lnTo>
                  <a:lnTo>
                    <a:pt x="989099" y="766274"/>
                  </a:lnTo>
                  <a:lnTo>
                    <a:pt x="989099" y="611174"/>
                  </a:lnTo>
                  <a:close/>
                </a:path>
                <a:path w="1130935" h="1222375">
                  <a:moveTo>
                    <a:pt x="0" y="759524"/>
                  </a:moveTo>
                  <a:lnTo>
                    <a:pt x="141299" y="759524"/>
                  </a:lnTo>
                  <a:lnTo>
                    <a:pt x="141299" y="914624"/>
                  </a:lnTo>
                  <a:lnTo>
                    <a:pt x="0" y="914624"/>
                  </a:lnTo>
                  <a:lnTo>
                    <a:pt x="0" y="759524"/>
                  </a:lnTo>
                  <a:close/>
                </a:path>
                <a:path w="1130935" h="1222375">
                  <a:moveTo>
                    <a:pt x="141299" y="759524"/>
                  </a:moveTo>
                  <a:lnTo>
                    <a:pt x="282599" y="759524"/>
                  </a:lnTo>
                  <a:lnTo>
                    <a:pt x="282599" y="914624"/>
                  </a:lnTo>
                  <a:lnTo>
                    <a:pt x="141299" y="914624"/>
                  </a:lnTo>
                  <a:lnTo>
                    <a:pt x="141299" y="759524"/>
                  </a:lnTo>
                  <a:close/>
                </a:path>
                <a:path w="1130935" h="1222375">
                  <a:moveTo>
                    <a:pt x="282599" y="759524"/>
                  </a:moveTo>
                  <a:lnTo>
                    <a:pt x="423899" y="759524"/>
                  </a:lnTo>
                  <a:lnTo>
                    <a:pt x="423899" y="914624"/>
                  </a:lnTo>
                  <a:lnTo>
                    <a:pt x="282599" y="914624"/>
                  </a:lnTo>
                  <a:lnTo>
                    <a:pt x="282599" y="759524"/>
                  </a:lnTo>
                  <a:close/>
                </a:path>
                <a:path w="1130935" h="1222375">
                  <a:moveTo>
                    <a:pt x="423899" y="759524"/>
                  </a:moveTo>
                  <a:lnTo>
                    <a:pt x="565199" y="759524"/>
                  </a:lnTo>
                  <a:lnTo>
                    <a:pt x="565199" y="914624"/>
                  </a:lnTo>
                  <a:lnTo>
                    <a:pt x="423899" y="914624"/>
                  </a:lnTo>
                  <a:lnTo>
                    <a:pt x="423899" y="759524"/>
                  </a:lnTo>
                  <a:close/>
                </a:path>
                <a:path w="1130935" h="1222375">
                  <a:moveTo>
                    <a:pt x="565199" y="759524"/>
                  </a:moveTo>
                  <a:lnTo>
                    <a:pt x="706499" y="759524"/>
                  </a:lnTo>
                  <a:lnTo>
                    <a:pt x="706499" y="914624"/>
                  </a:lnTo>
                  <a:lnTo>
                    <a:pt x="565199" y="914624"/>
                  </a:lnTo>
                  <a:lnTo>
                    <a:pt x="565199" y="759524"/>
                  </a:lnTo>
                  <a:close/>
                </a:path>
                <a:path w="1130935" h="1222375">
                  <a:moveTo>
                    <a:pt x="706499" y="759524"/>
                  </a:moveTo>
                  <a:lnTo>
                    <a:pt x="847799" y="759524"/>
                  </a:lnTo>
                  <a:lnTo>
                    <a:pt x="847799" y="914624"/>
                  </a:lnTo>
                  <a:lnTo>
                    <a:pt x="706499" y="914624"/>
                  </a:lnTo>
                  <a:lnTo>
                    <a:pt x="706499" y="759524"/>
                  </a:lnTo>
                  <a:close/>
                </a:path>
                <a:path w="1130935" h="1222375">
                  <a:moveTo>
                    <a:pt x="847799" y="759524"/>
                  </a:moveTo>
                  <a:lnTo>
                    <a:pt x="989099" y="759524"/>
                  </a:lnTo>
                  <a:lnTo>
                    <a:pt x="989099" y="914624"/>
                  </a:lnTo>
                  <a:lnTo>
                    <a:pt x="847799" y="914624"/>
                  </a:lnTo>
                  <a:lnTo>
                    <a:pt x="847799" y="759524"/>
                  </a:lnTo>
                  <a:close/>
                </a:path>
                <a:path w="1130935" h="1222375">
                  <a:moveTo>
                    <a:pt x="989099" y="759524"/>
                  </a:moveTo>
                  <a:lnTo>
                    <a:pt x="1130399" y="759524"/>
                  </a:lnTo>
                  <a:lnTo>
                    <a:pt x="1130399" y="914624"/>
                  </a:lnTo>
                  <a:lnTo>
                    <a:pt x="989099" y="914624"/>
                  </a:lnTo>
                  <a:lnTo>
                    <a:pt x="989099" y="759524"/>
                  </a:lnTo>
                  <a:close/>
                </a:path>
                <a:path w="1130935" h="1222375">
                  <a:moveTo>
                    <a:pt x="0" y="918898"/>
                  </a:moveTo>
                  <a:lnTo>
                    <a:pt x="141299" y="918898"/>
                  </a:lnTo>
                  <a:lnTo>
                    <a:pt x="141299" y="1073998"/>
                  </a:lnTo>
                  <a:lnTo>
                    <a:pt x="0" y="1073998"/>
                  </a:lnTo>
                  <a:lnTo>
                    <a:pt x="0" y="918898"/>
                  </a:lnTo>
                  <a:close/>
                </a:path>
                <a:path w="1130935" h="1222375">
                  <a:moveTo>
                    <a:pt x="141299" y="918898"/>
                  </a:moveTo>
                  <a:lnTo>
                    <a:pt x="282599" y="918898"/>
                  </a:lnTo>
                  <a:lnTo>
                    <a:pt x="282599" y="1073998"/>
                  </a:lnTo>
                  <a:lnTo>
                    <a:pt x="141299" y="1073998"/>
                  </a:lnTo>
                  <a:lnTo>
                    <a:pt x="141299" y="918898"/>
                  </a:lnTo>
                  <a:close/>
                </a:path>
                <a:path w="1130935" h="1222375">
                  <a:moveTo>
                    <a:pt x="282599" y="918898"/>
                  </a:moveTo>
                  <a:lnTo>
                    <a:pt x="423899" y="918898"/>
                  </a:lnTo>
                  <a:lnTo>
                    <a:pt x="423899" y="1073998"/>
                  </a:lnTo>
                  <a:lnTo>
                    <a:pt x="282599" y="1073998"/>
                  </a:lnTo>
                  <a:lnTo>
                    <a:pt x="282599" y="918898"/>
                  </a:lnTo>
                  <a:close/>
                </a:path>
                <a:path w="1130935" h="1222375">
                  <a:moveTo>
                    <a:pt x="423899" y="918898"/>
                  </a:moveTo>
                  <a:lnTo>
                    <a:pt x="565199" y="918898"/>
                  </a:lnTo>
                  <a:lnTo>
                    <a:pt x="565199" y="1073998"/>
                  </a:lnTo>
                  <a:lnTo>
                    <a:pt x="423899" y="1073998"/>
                  </a:lnTo>
                  <a:lnTo>
                    <a:pt x="423899" y="918898"/>
                  </a:lnTo>
                  <a:close/>
                </a:path>
                <a:path w="1130935" h="1222375">
                  <a:moveTo>
                    <a:pt x="565199" y="918898"/>
                  </a:moveTo>
                  <a:lnTo>
                    <a:pt x="706499" y="918898"/>
                  </a:lnTo>
                  <a:lnTo>
                    <a:pt x="706499" y="1073998"/>
                  </a:lnTo>
                  <a:lnTo>
                    <a:pt x="565199" y="1073998"/>
                  </a:lnTo>
                  <a:lnTo>
                    <a:pt x="565199" y="918898"/>
                  </a:lnTo>
                  <a:close/>
                </a:path>
                <a:path w="1130935" h="1222375">
                  <a:moveTo>
                    <a:pt x="706499" y="918898"/>
                  </a:moveTo>
                  <a:lnTo>
                    <a:pt x="847799" y="918898"/>
                  </a:lnTo>
                  <a:lnTo>
                    <a:pt x="847799" y="1073998"/>
                  </a:lnTo>
                  <a:lnTo>
                    <a:pt x="706499" y="1073998"/>
                  </a:lnTo>
                  <a:lnTo>
                    <a:pt x="706499" y="918898"/>
                  </a:lnTo>
                  <a:close/>
                </a:path>
                <a:path w="1130935" h="1222375">
                  <a:moveTo>
                    <a:pt x="847799" y="918898"/>
                  </a:moveTo>
                  <a:lnTo>
                    <a:pt x="989099" y="918898"/>
                  </a:lnTo>
                  <a:lnTo>
                    <a:pt x="989099" y="1073998"/>
                  </a:lnTo>
                  <a:lnTo>
                    <a:pt x="847799" y="1073998"/>
                  </a:lnTo>
                  <a:lnTo>
                    <a:pt x="847799" y="918898"/>
                  </a:lnTo>
                  <a:close/>
                </a:path>
                <a:path w="1130935" h="1222375">
                  <a:moveTo>
                    <a:pt x="989099" y="918898"/>
                  </a:moveTo>
                  <a:lnTo>
                    <a:pt x="1130399" y="918898"/>
                  </a:lnTo>
                  <a:lnTo>
                    <a:pt x="1130399" y="1073998"/>
                  </a:lnTo>
                  <a:lnTo>
                    <a:pt x="989099" y="1073998"/>
                  </a:lnTo>
                  <a:lnTo>
                    <a:pt x="989099" y="918898"/>
                  </a:lnTo>
                  <a:close/>
                </a:path>
                <a:path w="1130935" h="1222375">
                  <a:moveTo>
                    <a:pt x="0" y="1067248"/>
                  </a:moveTo>
                  <a:lnTo>
                    <a:pt x="141299" y="1067248"/>
                  </a:lnTo>
                  <a:lnTo>
                    <a:pt x="141299" y="1222348"/>
                  </a:lnTo>
                  <a:lnTo>
                    <a:pt x="0" y="1222348"/>
                  </a:lnTo>
                  <a:lnTo>
                    <a:pt x="0" y="1067248"/>
                  </a:lnTo>
                  <a:close/>
                </a:path>
                <a:path w="1130935" h="1222375">
                  <a:moveTo>
                    <a:pt x="141299" y="1067248"/>
                  </a:moveTo>
                  <a:lnTo>
                    <a:pt x="282599" y="1067248"/>
                  </a:lnTo>
                  <a:lnTo>
                    <a:pt x="282599" y="1222348"/>
                  </a:lnTo>
                  <a:lnTo>
                    <a:pt x="141299" y="1222348"/>
                  </a:lnTo>
                  <a:lnTo>
                    <a:pt x="141299" y="1067248"/>
                  </a:lnTo>
                  <a:close/>
                </a:path>
                <a:path w="1130935" h="1222375">
                  <a:moveTo>
                    <a:pt x="282599" y="1067248"/>
                  </a:moveTo>
                  <a:lnTo>
                    <a:pt x="423899" y="1067248"/>
                  </a:lnTo>
                  <a:lnTo>
                    <a:pt x="423899" y="1222348"/>
                  </a:lnTo>
                  <a:lnTo>
                    <a:pt x="282599" y="1222348"/>
                  </a:lnTo>
                  <a:lnTo>
                    <a:pt x="282599" y="1067248"/>
                  </a:lnTo>
                  <a:close/>
                </a:path>
                <a:path w="1130935" h="1222375">
                  <a:moveTo>
                    <a:pt x="423899" y="1067248"/>
                  </a:moveTo>
                  <a:lnTo>
                    <a:pt x="565199" y="1067248"/>
                  </a:lnTo>
                  <a:lnTo>
                    <a:pt x="565199" y="1222348"/>
                  </a:lnTo>
                  <a:lnTo>
                    <a:pt x="423899" y="1222348"/>
                  </a:lnTo>
                  <a:lnTo>
                    <a:pt x="423899" y="1067248"/>
                  </a:lnTo>
                  <a:close/>
                </a:path>
                <a:path w="1130935" h="1222375">
                  <a:moveTo>
                    <a:pt x="565199" y="1067248"/>
                  </a:moveTo>
                  <a:lnTo>
                    <a:pt x="706499" y="1067248"/>
                  </a:lnTo>
                  <a:lnTo>
                    <a:pt x="706499" y="1222348"/>
                  </a:lnTo>
                  <a:lnTo>
                    <a:pt x="565199" y="1222348"/>
                  </a:lnTo>
                  <a:lnTo>
                    <a:pt x="565199" y="1067248"/>
                  </a:lnTo>
                  <a:close/>
                </a:path>
                <a:path w="1130935" h="1222375">
                  <a:moveTo>
                    <a:pt x="706499" y="1067248"/>
                  </a:moveTo>
                  <a:lnTo>
                    <a:pt x="847799" y="1067248"/>
                  </a:lnTo>
                  <a:lnTo>
                    <a:pt x="847799" y="1222348"/>
                  </a:lnTo>
                  <a:lnTo>
                    <a:pt x="706499" y="1222348"/>
                  </a:lnTo>
                  <a:lnTo>
                    <a:pt x="706499" y="1067248"/>
                  </a:lnTo>
                  <a:close/>
                </a:path>
                <a:path w="1130935" h="1222375">
                  <a:moveTo>
                    <a:pt x="847799" y="1067248"/>
                  </a:moveTo>
                  <a:lnTo>
                    <a:pt x="989099" y="1067248"/>
                  </a:lnTo>
                  <a:lnTo>
                    <a:pt x="989099" y="1222348"/>
                  </a:lnTo>
                  <a:lnTo>
                    <a:pt x="847799" y="1222348"/>
                  </a:lnTo>
                  <a:lnTo>
                    <a:pt x="847799" y="1067248"/>
                  </a:lnTo>
                  <a:close/>
                </a:path>
                <a:path w="1130935" h="1222375">
                  <a:moveTo>
                    <a:pt x="989099" y="1067248"/>
                  </a:moveTo>
                  <a:lnTo>
                    <a:pt x="1130399" y="1067248"/>
                  </a:lnTo>
                  <a:lnTo>
                    <a:pt x="1130399" y="1222348"/>
                  </a:lnTo>
                  <a:lnTo>
                    <a:pt x="989099" y="1222348"/>
                  </a:lnTo>
                  <a:lnTo>
                    <a:pt x="989099" y="1067248"/>
                  </a:lnTo>
                  <a:close/>
                </a:path>
              </a:pathLst>
            </a:custGeom>
            <a:ln w="9524">
              <a:solidFill>
                <a:srgbClr val="666666"/>
              </a:solidFill>
            </a:ln>
          </p:spPr>
          <p:txBody>
            <a:bodyPr wrap="square" lIns="0" tIns="0" rIns="0" bIns="0" rtlCol="0"/>
            <a:lstStyle/>
            <a:p>
              <a:endParaRPr/>
            </a:p>
          </p:txBody>
        </p:sp>
        <p:sp>
          <p:nvSpPr>
            <p:cNvPr id="184" name="object 147"/>
            <p:cNvSpPr/>
            <p:nvPr/>
          </p:nvSpPr>
          <p:spPr>
            <a:xfrm>
              <a:off x="3450650" y="2651775"/>
              <a:ext cx="424180" cy="462915"/>
            </a:xfrm>
            <a:custGeom>
              <a:avLst/>
              <a:gdLst/>
              <a:ahLst/>
              <a:cxnLst/>
              <a:rect l="l" t="t" r="r" b="b"/>
              <a:pathLst>
                <a:path w="424179" h="462914">
                  <a:moveTo>
                    <a:pt x="0" y="0"/>
                  </a:moveTo>
                  <a:lnTo>
                    <a:pt x="423899" y="0"/>
                  </a:lnTo>
                  <a:lnTo>
                    <a:pt x="423899" y="462899"/>
                  </a:lnTo>
                  <a:lnTo>
                    <a:pt x="0" y="462899"/>
                  </a:lnTo>
                  <a:lnTo>
                    <a:pt x="0" y="0"/>
                  </a:lnTo>
                  <a:close/>
                </a:path>
              </a:pathLst>
            </a:custGeom>
            <a:ln w="28574">
              <a:solidFill>
                <a:srgbClr val="FF0000"/>
              </a:solidFill>
            </a:ln>
          </p:spPr>
          <p:txBody>
            <a:bodyPr wrap="square" lIns="0" tIns="0" rIns="0" bIns="0" rtlCol="0"/>
            <a:lstStyle/>
            <a:p>
              <a:endParaRPr/>
            </a:p>
          </p:txBody>
        </p:sp>
        <p:sp>
          <p:nvSpPr>
            <p:cNvPr id="189" name="object 148"/>
            <p:cNvSpPr/>
            <p:nvPr/>
          </p:nvSpPr>
          <p:spPr>
            <a:xfrm>
              <a:off x="4561987" y="2345850"/>
              <a:ext cx="1130935" cy="1222375"/>
            </a:xfrm>
            <a:custGeom>
              <a:avLst/>
              <a:gdLst/>
              <a:ahLst/>
              <a:cxnLst/>
              <a:rect l="l" t="t" r="r" b="b"/>
              <a:pathLst>
                <a:path w="1130935" h="1222375">
                  <a:moveTo>
                    <a:pt x="0" y="0"/>
                  </a:moveTo>
                  <a:lnTo>
                    <a:pt x="141299" y="0"/>
                  </a:lnTo>
                  <a:lnTo>
                    <a:pt x="141299" y="155099"/>
                  </a:lnTo>
                  <a:lnTo>
                    <a:pt x="0" y="155099"/>
                  </a:lnTo>
                  <a:lnTo>
                    <a:pt x="0" y="0"/>
                  </a:lnTo>
                  <a:close/>
                </a:path>
                <a:path w="1130935" h="1222375">
                  <a:moveTo>
                    <a:pt x="141299" y="0"/>
                  </a:moveTo>
                  <a:lnTo>
                    <a:pt x="282599" y="0"/>
                  </a:lnTo>
                  <a:lnTo>
                    <a:pt x="282599" y="155099"/>
                  </a:lnTo>
                  <a:lnTo>
                    <a:pt x="141299" y="155099"/>
                  </a:lnTo>
                  <a:lnTo>
                    <a:pt x="141299" y="0"/>
                  </a:lnTo>
                  <a:close/>
                </a:path>
                <a:path w="1130935" h="1222375">
                  <a:moveTo>
                    <a:pt x="282599" y="0"/>
                  </a:moveTo>
                  <a:lnTo>
                    <a:pt x="423899" y="0"/>
                  </a:lnTo>
                  <a:lnTo>
                    <a:pt x="423899" y="155099"/>
                  </a:lnTo>
                  <a:lnTo>
                    <a:pt x="282599" y="155099"/>
                  </a:lnTo>
                  <a:lnTo>
                    <a:pt x="282599" y="0"/>
                  </a:lnTo>
                  <a:close/>
                </a:path>
                <a:path w="1130935" h="1222375">
                  <a:moveTo>
                    <a:pt x="423899" y="0"/>
                  </a:moveTo>
                  <a:lnTo>
                    <a:pt x="565199" y="0"/>
                  </a:lnTo>
                  <a:lnTo>
                    <a:pt x="565199" y="155099"/>
                  </a:lnTo>
                  <a:lnTo>
                    <a:pt x="423899" y="155099"/>
                  </a:lnTo>
                  <a:lnTo>
                    <a:pt x="423899" y="0"/>
                  </a:lnTo>
                  <a:close/>
                </a:path>
                <a:path w="1130935" h="1222375">
                  <a:moveTo>
                    <a:pt x="565199" y="0"/>
                  </a:moveTo>
                  <a:lnTo>
                    <a:pt x="706499" y="0"/>
                  </a:lnTo>
                  <a:lnTo>
                    <a:pt x="706499" y="155099"/>
                  </a:lnTo>
                  <a:lnTo>
                    <a:pt x="565199" y="155099"/>
                  </a:lnTo>
                  <a:lnTo>
                    <a:pt x="565199" y="0"/>
                  </a:lnTo>
                  <a:close/>
                </a:path>
                <a:path w="1130935" h="1222375">
                  <a:moveTo>
                    <a:pt x="706499" y="0"/>
                  </a:moveTo>
                  <a:lnTo>
                    <a:pt x="847799" y="0"/>
                  </a:lnTo>
                  <a:lnTo>
                    <a:pt x="847799" y="155099"/>
                  </a:lnTo>
                  <a:lnTo>
                    <a:pt x="706499" y="155099"/>
                  </a:lnTo>
                  <a:lnTo>
                    <a:pt x="706499" y="0"/>
                  </a:lnTo>
                  <a:close/>
                </a:path>
                <a:path w="1130935" h="1222375">
                  <a:moveTo>
                    <a:pt x="847799" y="0"/>
                  </a:moveTo>
                  <a:lnTo>
                    <a:pt x="989099" y="0"/>
                  </a:lnTo>
                  <a:lnTo>
                    <a:pt x="989099" y="155099"/>
                  </a:lnTo>
                  <a:lnTo>
                    <a:pt x="847799" y="155099"/>
                  </a:lnTo>
                  <a:lnTo>
                    <a:pt x="847799" y="0"/>
                  </a:lnTo>
                  <a:close/>
                </a:path>
                <a:path w="1130935" h="1222375">
                  <a:moveTo>
                    <a:pt x="989099" y="0"/>
                  </a:moveTo>
                  <a:lnTo>
                    <a:pt x="1130399" y="0"/>
                  </a:lnTo>
                  <a:lnTo>
                    <a:pt x="1130399" y="155099"/>
                  </a:lnTo>
                  <a:lnTo>
                    <a:pt x="989099" y="155099"/>
                  </a:lnTo>
                  <a:lnTo>
                    <a:pt x="989099" y="0"/>
                  </a:lnTo>
                  <a:close/>
                </a:path>
                <a:path w="1130935" h="1222375">
                  <a:moveTo>
                    <a:pt x="0" y="148349"/>
                  </a:moveTo>
                  <a:lnTo>
                    <a:pt x="141299" y="148349"/>
                  </a:lnTo>
                  <a:lnTo>
                    <a:pt x="141299" y="303449"/>
                  </a:lnTo>
                  <a:lnTo>
                    <a:pt x="0" y="303449"/>
                  </a:lnTo>
                  <a:lnTo>
                    <a:pt x="0" y="148349"/>
                  </a:lnTo>
                  <a:close/>
                </a:path>
                <a:path w="1130935" h="1222375">
                  <a:moveTo>
                    <a:pt x="141299" y="148349"/>
                  </a:moveTo>
                  <a:lnTo>
                    <a:pt x="282599" y="148349"/>
                  </a:lnTo>
                  <a:lnTo>
                    <a:pt x="282599" y="303449"/>
                  </a:lnTo>
                  <a:lnTo>
                    <a:pt x="141299" y="303449"/>
                  </a:lnTo>
                  <a:lnTo>
                    <a:pt x="141299" y="148349"/>
                  </a:lnTo>
                  <a:close/>
                </a:path>
                <a:path w="1130935" h="1222375">
                  <a:moveTo>
                    <a:pt x="282599" y="148349"/>
                  </a:moveTo>
                  <a:lnTo>
                    <a:pt x="423899" y="148349"/>
                  </a:lnTo>
                  <a:lnTo>
                    <a:pt x="423899" y="303449"/>
                  </a:lnTo>
                  <a:lnTo>
                    <a:pt x="282599" y="303449"/>
                  </a:lnTo>
                  <a:lnTo>
                    <a:pt x="282599" y="148349"/>
                  </a:lnTo>
                  <a:close/>
                </a:path>
                <a:path w="1130935" h="1222375">
                  <a:moveTo>
                    <a:pt x="423899" y="148349"/>
                  </a:moveTo>
                  <a:lnTo>
                    <a:pt x="565199" y="148349"/>
                  </a:lnTo>
                  <a:lnTo>
                    <a:pt x="565199" y="303449"/>
                  </a:lnTo>
                  <a:lnTo>
                    <a:pt x="423899" y="303449"/>
                  </a:lnTo>
                  <a:lnTo>
                    <a:pt x="423899" y="148349"/>
                  </a:lnTo>
                  <a:close/>
                </a:path>
                <a:path w="1130935" h="1222375">
                  <a:moveTo>
                    <a:pt x="565199" y="148349"/>
                  </a:moveTo>
                  <a:lnTo>
                    <a:pt x="706499" y="148349"/>
                  </a:lnTo>
                  <a:lnTo>
                    <a:pt x="706499" y="303449"/>
                  </a:lnTo>
                  <a:lnTo>
                    <a:pt x="565199" y="303449"/>
                  </a:lnTo>
                  <a:lnTo>
                    <a:pt x="565199" y="148349"/>
                  </a:lnTo>
                  <a:close/>
                </a:path>
                <a:path w="1130935" h="1222375">
                  <a:moveTo>
                    <a:pt x="706499" y="148349"/>
                  </a:moveTo>
                  <a:lnTo>
                    <a:pt x="847799" y="148349"/>
                  </a:lnTo>
                  <a:lnTo>
                    <a:pt x="847799" y="303449"/>
                  </a:lnTo>
                  <a:lnTo>
                    <a:pt x="706499" y="303449"/>
                  </a:lnTo>
                  <a:lnTo>
                    <a:pt x="706499" y="148349"/>
                  </a:lnTo>
                  <a:close/>
                </a:path>
                <a:path w="1130935" h="1222375">
                  <a:moveTo>
                    <a:pt x="847799" y="148349"/>
                  </a:moveTo>
                  <a:lnTo>
                    <a:pt x="989099" y="148349"/>
                  </a:lnTo>
                  <a:lnTo>
                    <a:pt x="989099" y="303449"/>
                  </a:lnTo>
                  <a:lnTo>
                    <a:pt x="847799" y="303449"/>
                  </a:lnTo>
                  <a:lnTo>
                    <a:pt x="847799" y="148349"/>
                  </a:lnTo>
                  <a:close/>
                </a:path>
                <a:path w="1130935" h="1222375">
                  <a:moveTo>
                    <a:pt x="989099" y="148349"/>
                  </a:moveTo>
                  <a:lnTo>
                    <a:pt x="1130399" y="148349"/>
                  </a:lnTo>
                  <a:lnTo>
                    <a:pt x="1130399" y="303449"/>
                  </a:lnTo>
                  <a:lnTo>
                    <a:pt x="989099" y="303449"/>
                  </a:lnTo>
                  <a:lnTo>
                    <a:pt x="989099" y="148349"/>
                  </a:lnTo>
                  <a:close/>
                </a:path>
                <a:path w="1130935" h="1222375">
                  <a:moveTo>
                    <a:pt x="0" y="307724"/>
                  </a:moveTo>
                  <a:lnTo>
                    <a:pt x="141299" y="307724"/>
                  </a:lnTo>
                  <a:lnTo>
                    <a:pt x="141299" y="462824"/>
                  </a:lnTo>
                  <a:lnTo>
                    <a:pt x="0" y="462824"/>
                  </a:lnTo>
                  <a:lnTo>
                    <a:pt x="0" y="307724"/>
                  </a:lnTo>
                  <a:close/>
                </a:path>
                <a:path w="1130935" h="1222375">
                  <a:moveTo>
                    <a:pt x="141299" y="307724"/>
                  </a:moveTo>
                  <a:lnTo>
                    <a:pt x="282599" y="307724"/>
                  </a:lnTo>
                  <a:lnTo>
                    <a:pt x="282599" y="462824"/>
                  </a:lnTo>
                  <a:lnTo>
                    <a:pt x="141299" y="462824"/>
                  </a:lnTo>
                  <a:lnTo>
                    <a:pt x="141299" y="307724"/>
                  </a:lnTo>
                  <a:close/>
                </a:path>
                <a:path w="1130935" h="1222375">
                  <a:moveTo>
                    <a:pt x="282599" y="307724"/>
                  </a:moveTo>
                  <a:lnTo>
                    <a:pt x="423899" y="307724"/>
                  </a:lnTo>
                  <a:lnTo>
                    <a:pt x="423899" y="462824"/>
                  </a:lnTo>
                  <a:lnTo>
                    <a:pt x="282599" y="462824"/>
                  </a:lnTo>
                  <a:lnTo>
                    <a:pt x="282599" y="307724"/>
                  </a:lnTo>
                  <a:close/>
                </a:path>
                <a:path w="1130935" h="1222375">
                  <a:moveTo>
                    <a:pt x="423899" y="307724"/>
                  </a:moveTo>
                  <a:lnTo>
                    <a:pt x="565199" y="307724"/>
                  </a:lnTo>
                  <a:lnTo>
                    <a:pt x="565199" y="462824"/>
                  </a:lnTo>
                  <a:lnTo>
                    <a:pt x="423899" y="462824"/>
                  </a:lnTo>
                  <a:lnTo>
                    <a:pt x="423899" y="307724"/>
                  </a:lnTo>
                  <a:close/>
                </a:path>
                <a:path w="1130935" h="1222375">
                  <a:moveTo>
                    <a:pt x="565199" y="307724"/>
                  </a:moveTo>
                  <a:lnTo>
                    <a:pt x="706499" y="307724"/>
                  </a:lnTo>
                  <a:lnTo>
                    <a:pt x="706499" y="462824"/>
                  </a:lnTo>
                  <a:lnTo>
                    <a:pt x="565199" y="462824"/>
                  </a:lnTo>
                  <a:lnTo>
                    <a:pt x="565199" y="307724"/>
                  </a:lnTo>
                  <a:close/>
                </a:path>
                <a:path w="1130935" h="1222375">
                  <a:moveTo>
                    <a:pt x="706499" y="307724"/>
                  </a:moveTo>
                  <a:lnTo>
                    <a:pt x="847799" y="307724"/>
                  </a:lnTo>
                  <a:lnTo>
                    <a:pt x="847799" y="462824"/>
                  </a:lnTo>
                  <a:lnTo>
                    <a:pt x="706499" y="462824"/>
                  </a:lnTo>
                  <a:lnTo>
                    <a:pt x="706499" y="307724"/>
                  </a:lnTo>
                  <a:close/>
                </a:path>
                <a:path w="1130935" h="1222375">
                  <a:moveTo>
                    <a:pt x="847799" y="307724"/>
                  </a:moveTo>
                  <a:lnTo>
                    <a:pt x="989099" y="307724"/>
                  </a:lnTo>
                  <a:lnTo>
                    <a:pt x="989099" y="462824"/>
                  </a:lnTo>
                  <a:lnTo>
                    <a:pt x="847799" y="462824"/>
                  </a:lnTo>
                  <a:lnTo>
                    <a:pt x="847799" y="307724"/>
                  </a:lnTo>
                  <a:close/>
                </a:path>
                <a:path w="1130935" h="1222375">
                  <a:moveTo>
                    <a:pt x="989099" y="307724"/>
                  </a:moveTo>
                  <a:lnTo>
                    <a:pt x="1130399" y="307724"/>
                  </a:lnTo>
                  <a:lnTo>
                    <a:pt x="1130399" y="462824"/>
                  </a:lnTo>
                  <a:lnTo>
                    <a:pt x="989099" y="462824"/>
                  </a:lnTo>
                  <a:lnTo>
                    <a:pt x="989099" y="307724"/>
                  </a:lnTo>
                  <a:close/>
                </a:path>
                <a:path w="1130935" h="1222375">
                  <a:moveTo>
                    <a:pt x="0" y="456074"/>
                  </a:moveTo>
                  <a:lnTo>
                    <a:pt x="141299" y="456074"/>
                  </a:lnTo>
                  <a:lnTo>
                    <a:pt x="141299" y="611174"/>
                  </a:lnTo>
                  <a:lnTo>
                    <a:pt x="0" y="611174"/>
                  </a:lnTo>
                  <a:lnTo>
                    <a:pt x="0" y="456074"/>
                  </a:lnTo>
                  <a:close/>
                </a:path>
                <a:path w="1130935" h="1222375">
                  <a:moveTo>
                    <a:pt x="141299" y="456074"/>
                  </a:moveTo>
                  <a:lnTo>
                    <a:pt x="282599" y="456074"/>
                  </a:lnTo>
                  <a:lnTo>
                    <a:pt x="282599" y="611174"/>
                  </a:lnTo>
                  <a:lnTo>
                    <a:pt x="141299" y="611174"/>
                  </a:lnTo>
                  <a:lnTo>
                    <a:pt x="141299" y="456074"/>
                  </a:lnTo>
                  <a:close/>
                </a:path>
                <a:path w="1130935" h="1222375">
                  <a:moveTo>
                    <a:pt x="282599" y="456074"/>
                  </a:moveTo>
                  <a:lnTo>
                    <a:pt x="423899" y="456074"/>
                  </a:lnTo>
                  <a:lnTo>
                    <a:pt x="423899" y="611174"/>
                  </a:lnTo>
                  <a:lnTo>
                    <a:pt x="282599" y="611174"/>
                  </a:lnTo>
                  <a:lnTo>
                    <a:pt x="282599" y="456074"/>
                  </a:lnTo>
                  <a:close/>
                </a:path>
                <a:path w="1130935" h="1222375">
                  <a:moveTo>
                    <a:pt x="423899" y="456074"/>
                  </a:moveTo>
                  <a:lnTo>
                    <a:pt x="565199" y="456074"/>
                  </a:lnTo>
                  <a:lnTo>
                    <a:pt x="565199" y="611174"/>
                  </a:lnTo>
                  <a:lnTo>
                    <a:pt x="423899" y="611174"/>
                  </a:lnTo>
                  <a:lnTo>
                    <a:pt x="423899" y="456074"/>
                  </a:lnTo>
                  <a:close/>
                </a:path>
                <a:path w="1130935" h="1222375">
                  <a:moveTo>
                    <a:pt x="565199" y="456074"/>
                  </a:moveTo>
                  <a:lnTo>
                    <a:pt x="706499" y="456074"/>
                  </a:lnTo>
                  <a:lnTo>
                    <a:pt x="706499" y="611174"/>
                  </a:lnTo>
                  <a:lnTo>
                    <a:pt x="565199" y="611174"/>
                  </a:lnTo>
                  <a:lnTo>
                    <a:pt x="565199" y="456074"/>
                  </a:lnTo>
                  <a:close/>
                </a:path>
                <a:path w="1130935" h="1222375">
                  <a:moveTo>
                    <a:pt x="706499" y="456074"/>
                  </a:moveTo>
                  <a:lnTo>
                    <a:pt x="847799" y="456074"/>
                  </a:lnTo>
                  <a:lnTo>
                    <a:pt x="847799" y="611174"/>
                  </a:lnTo>
                  <a:lnTo>
                    <a:pt x="706499" y="611174"/>
                  </a:lnTo>
                  <a:lnTo>
                    <a:pt x="706499" y="456074"/>
                  </a:lnTo>
                  <a:close/>
                </a:path>
                <a:path w="1130935" h="1222375">
                  <a:moveTo>
                    <a:pt x="847799" y="456074"/>
                  </a:moveTo>
                  <a:lnTo>
                    <a:pt x="989099" y="456074"/>
                  </a:lnTo>
                  <a:lnTo>
                    <a:pt x="989099" y="611174"/>
                  </a:lnTo>
                  <a:lnTo>
                    <a:pt x="847799" y="611174"/>
                  </a:lnTo>
                  <a:lnTo>
                    <a:pt x="847799" y="456074"/>
                  </a:lnTo>
                  <a:close/>
                </a:path>
                <a:path w="1130935" h="1222375">
                  <a:moveTo>
                    <a:pt x="989099" y="456074"/>
                  </a:moveTo>
                  <a:lnTo>
                    <a:pt x="1130399" y="456074"/>
                  </a:lnTo>
                  <a:lnTo>
                    <a:pt x="1130399" y="611174"/>
                  </a:lnTo>
                  <a:lnTo>
                    <a:pt x="989099" y="611174"/>
                  </a:lnTo>
                  <a:lnTo>
                    <a:pt x="989099" y="456074"/>
                  </a:lnTo>
                  <a:close/>
                </a:path>
                <a:path w="1130935" h="1222375">
                  <a:moveTo>
                    <a:pt x="0" y="611174"/>
                  </a:moveTo>
                  <a:lnTo>
                    <a:pt x="141299" y="611174"/>
                  </a:lnTo>
                  <a:lnTo>
                    <a:pt x="141299" y="766274"/>
                  </a:lnTo>
                  <a:lnTo>
                    <a:pt x="0" y="766274"/>
                  </a:lnTo>
                  <a:lnTo>
                    <a:pt x="0" y="611174"/>
                  </a:lnTo>
                  <a:close/>
                </a:path>
                <a:path w="1130935" h="1222375">
                  <a:moveTo>
                    <a:pt x="141299" y="611174"/>
                  </a:moveTo>
                  <a:lnTo>
                    <a:pt x="282599" y="611174"/>
                  </a:lnTo>
                  <a:lnTo>
                    <a:pt x="282599" y="766274"/>
                  </a:lnTo>
                  <a:lnTo>
                    <a:pt x="141299" y="766274"/>
                  </a:lnTo>
                  <a:lnTo>
                    <a:pt x="141299" y="611174"/>
                  </a:lnTo>
                  <a:close/>
                </a:path>
                <a:path w="1130935" h="1222375">
                  <a:moveTo>
                    <a:pt x="282599" y="611174"/>
                  </a:moveTo>
                  <a:lnTo>
                    <a:pt x="423899" y="611174"/>
                  </a:lnTo>
                  <a:lnTo>
                    <a:pt x="423899" y="766274"/>
                  </a:lnTo>
                  <a:lnTo>
                    <a:pt x="282599" y="766274"/>
                  </a:lnTo>
                  <a:lnTo>
                    <a:pt x="282599" y="611174"/>
                  </a:lnTo>
                  <a:close/>
                </a:path>
                <a:path w="1130935" h="1222375">
                  <a:moveTo>
                    <a:pt x="423899" y="611174"/>
                  </a:moveTo>
                  <a:lnTo>
                    <a:pt x="565199" y="611174"/>
                  </a:lnTo>
                  <a:lnTo>
                    <a:pt x="565199" y="766274"/>
                  </a:lnTo>
                  <a:lnTo>
                    <a:pt x="423899" y="766274"/>
                  </a:lnTo>
                  <a:lnTo>
                    <a:pt x="423899" y="611174"/>
                  </a:lnTo>
                  <a:close/>
                </a:path>
                <a:path w="1130935" h="1222375">
                  <a:moveTo>
                    <a:pt x="565199" y="611174"/>
                  </a:moveTo>
                  <a:lnTo>
                    <a:pt x="706499" y="611174"/>
                  </a:lnTo>
                  <a:lnTo>
                    <a:pt x="706499" y="766274"/>
                  </a:lnTo>
                  <a:lnTo>
                    <a:pt x="565199" y="766274"/>
                  </a:lnTo>
                  <a:lnTo>
                    <a:pt x="565199" y="611174"/>
                  </a:lnTo>
                  <a:close/>
                </a:path>
                <a:path w="1130935" h="1222375">
                  <a:moveTo>
                    <a:pt x="706499" y="611174"/>
                  </a:moveTo>
                  <a:lnTo>
                    <a:pt x="847799" y="611174"/>
                  </a:lnTo>
                  <a:lnTo>
                    <a:pt x="847799" y="766274"/>
                  </a:lnTo>
                  <a:lnTo>
                    <a:pt x="706499" y="766274"/>
                  </a:lnTo>
                  <a:lnTo>
                    <a:pt x="706499" y="611174"/>
                  </a:lnTo>
                  <a:close/>
                </a:path>
                <a:path w="1130935" h="1222375">
                  <a:moveTo>
                    <a:pt x="847799" y="611174"/>
                  </a:moveTo>
                  <a:lnTo>
                    <a:pt x="989099" y="611174"/>
                  </a:lnTo>
                  <a:lnTo>
                    <a:pt x="989099" y="766274"/>
                  </a:lnTo>
                  <a:lnTo>
                    <a:pt x="847799" y="766274"/>
                  </a:lnTo>
                  <a:lnTo>
                    <a:pt x="847799" y="611174"/>
                  </a:lnTo>
                  <a:close/>
                </a:path>
                <a:path w="1130935" h="1222375">
                  <a:moveTo>
                    <a:pt x="989099" y="611174"/>
                  </a:moveTo>
                  <a:lnTo>
                    <a:pt x="1130399" y="611174"/>
                  </a:lnTo>
                  <a:lnTo>
                    <a:pt x="1130399" y="766274"/>
                  </a:lnTo>
                  <a:lnTo>
                    <a:pt x="989099" y="766274"/>
                  </a:lnTo>
                  <a:lnTo>
                    <a:pt x="989099" y="611174"/>
                  </a:lnTo>
                  <a:close/>
                </a:path>
                <a:path w="1130935" h="1222375">
                  <a:moveTo>
                    <a:pt x="0" y="759524"/>
                  </a:moveTo>
                  <a:lnTo>
                    <a:pt x="141299" y="759524"/>
                  </a:lnTo>
                  <a:lnTo>
                    <a:pt x="141299" y="914624"/>
                  </a:lnTo>
                  <a:lnTo>
                    <a:pt x="0" y="914624"/>
                  </a:lnTo>
                  <a:lnTo>
                    <a:pt x="0" y="759524"/>
                  </a:lnTo>
                  <a:close/>
                </a:path>
                <a:path w="1130935" h="1222375">
                  <a:moveTo>
                    <a:pt x="141299" y="759524"/>
                  </a:moveTo>
                  <a:lnTo>
                    <a:pt x="282599" y="759524"/>
                  </a:lnTo>
                  <a:lnTo>
                    <a:pt x="282599" y="914624"/>
                  </a:lnTo>
                  <a:lnTo>
                    <a:pt x="141299" y="914624"/>
                  </a:lnTo>
                  <a:lnTo>
                    <a:pt x="141299" y="759524"/>
                  </a:lnTo>
                  <a:close/>
                </a:path>
                <a:path w="1130935" h="1222375">
                  <a:moveTo>
                    <a:pt x="282599" y="759524"/>
                  </a:moveTo>
                  <a:lnTo>
                    <a:pt x="423899" y="759524"/>
                  </a:lnTo>
                  <a:lnTo>
                    <a:pt x="423899" y="914624"/>
                  </a:lnTo>
                  <a:lnTo>
                    <a:pt x="282599" y="914624"/>
                  </a:lnTo>
                  <a:lnTo>
                    <a:pt x="282599" y="759524"/>
                  </a:lnTo>
                  <a:close/>
                </a:path>
                <a:path w="1130935" h="1222375">
                  <a:moveTo>
                    <a:pt x="423899" y="759524"/>
                  </a:moveTo>
                  <a:lnTo>
                    <a:pt x="565199" y="759524"/>
                  </a:lnTo>
                  <a:lnTo>
                    <a:pt x="565199" y="914624"/>
                  </a:lnTo>
                  <a:lnTo>
                    <a:pt x="423899" y="914624"/>
                  </a:lnTo>
                  <a:lnTo>
                    <a:pt x="423899" y="759524"/>
                  </a:lnTo>
                  <a:close/>
                </a:path>
                <a:path w="1130935" h="1222375">
                  <a:moveTo>
                    <a:pt x="565199" y="759524"/>
                  </a:moveTo>
                  <a:lnTo>
                    <a:pt x="706499" y="759524"/>
                  </a:lnTo>
                  <a:lnTo>
                    <a:pt x="706499" y="914624"/>
                  </a:lnTo>
                  <a:lnTo>
                    <a:pt x="565199" y="914624"/>
                  </a:lnTo>
                  <a:lnTo>
                    <a:pt x="565199" y="759524"/>
                  </a:lnTo>
                  <a:close/>
                </a:path>
                <a:path w="1130935" h="1222375">
                  <a:moveTo>
                    <a:pt x="847799" y="759524"/>
                  </a:moveTo>
                  <a:lnTo>
                    <a:pt x="989099" y="759524"/>
                  </a:lnTo>
                  <a:lnTo>
                    <a:pt x="989099" y="914624"/>
                  </a:lnTo>
                  <a:lnTo>
                    <a:pt x="847799" y="914624"/>
                  </a:lnTo>
                  <a:lnTo>
                    <a:pt x="847799" y="759524"/>
                  </a:lnTo>
                  <a:close/>
                </a:path>
                <a:path w="1130935" h="1222375">
                  <a:moveTo>
                    <a:pt x="989099" y="759524"/>
                  </a:moveTo>
                  <a:lnTo>
                    <a:pt x="1130399" y="759524"/>
                  </a:lnTo>
                  <a:lnTo>
                    <a:pt x="1130399" y="914624"/>
                  </a:lnTo>
                  <a:lnTo>
                    <a:pt x="989099" y="914624"/>
                  </a:lnTo>
                  <a:lnTo>
                    <a:pt x="989099" y="759524"/>
                  </a:lnTo>
                  <a:close/>
                </a:path>
                <a:path w="1130935" h="1222375">
                  <a:moveTo>
                    <a:pt x="0" y="918898"/>
                  </a:moveTo>
                  <a:lnTo>
                    <a:pt x="141299" y="918898"/>
                  </a:lnTo>
                  <a:lnTo>
                    <a:pt x="141299" y="1073998"/>
                  </a:lnTo>
                  <a:lnTo>
                    <a:pt x="0" y="1073998"/>
                  </a:lnTo>
                  <a:lnTo>
                    <a:pt x="0" y="918898"/>
                  </a:lnTo>
                  <a:close/>
                </a:path>
                <a:path w="1130935" h="1222375">
                  <a:moveTo>
                    <a:pt x="141299" y="918898"/>
                  </a:moveTo>
                  <a:lnTo>
                    <a:pt x="282599" y="918898"/>
                  </a:lnTo>
                  <a:lnTo>
                    <a:pt x="282599" y="1073998"/>
                  </a:lnTo>
                  <a:lnTo>
                    <a:pt x="141299" y="1073998"/>
                  </a:lnTo>
                  <a:lnTo>
                    <a:pt x="141299" y="918898"/>
                  </a:lnTo>
                  <a:close/>
                </a:path>
                <a:path w="1130935" h="1222375">
                  <a:moveTo>
                    <a:pt x="282599" y="918898"/>
                  </a:moveTo>
                  <a:lnTo>
                    <a:pt x="423899" y="918898"/>
                  </a:lnTo>
                  <a:lnTo>
                    <a:pt x="423899" y="1073998"/>
                  </a:lnTo>
                  <a:lnTo>
                    <a:pt x="282599" y="1073998"/>
                  </a:lnTo>
                  <a:lnTo>
                    <a:pt x="282599" y="918898"/>
                  </a:lnTo>
                  <a:close/>
                </a:path>
                <a:path w="1130935" h="1222375">
                  <a:moveTo>
                    <a:pt x="423899" y="918898"/>
                  </a:moveTo>
                  <a:lnTo>
                    <a:pt x="565199" y="918898"/>
                  </a:lnTo>
                  <a:lnTo>
                    <a:pt x="565199" y="1073998"/>
                  </a:lnTo>
                  <a:lnTo>
                    <a:pt x="423899" y="1073998"/>
                  </a:lnTo>
                  <a:lnTo>
                    <a:pt x="423899" y="918898"/>
                  </a:lnTo>
                  <a:close/>
                </a:path>
                <a:path w="1130935" h="1222375">
                  <a:moveTo>
                    <a:pt x="565199" y="918898"/>
                  </a:moveTo>
                  <a:lnTo>
                    <a:pt x="706499" y="918898"/>
                  </a:lnTo>
                  <a:lnTo>
                    <a:pt x="706499" y="1073998"/>
                  </a:lnTo>
                  <a:lnTo>
                    <a:pt x="565199" y="1073998"/>
                  </a:lnTo>
                  <a:lnTo>
                    <a:pt x="565199" y="918898"/>
                  </a:lnTo>
                  <a:close/>
                </a:path>
                <a:path w="1130935" h="1222375">
                  <a:moveTo>
                    <a:pt x="706499" y="918898"/>
                  </a:moveTo>
                  <a:lnTo>
                    <a:pt x="847799" y="918898"/>
                  </a:lnTo>
                  <a:lnTo>
                    <a:pt x="847799" y="1073998"/>
                  </a:lnTo>
                  <a:lnTo>
                    <a:pt x="706499" y="1073998"/>
                  </a:lnTo>
                  <a:lnTo>
                    <a:pt x="706499" y="918898"/>
                  </a:lnTo>
                  <a:close/>
                </a:path>
                <a:path w="1130935" h="1222375">
                  <a:moveTo>
                    <a:pt x="847799" y="918898"/>
                  </a:moveTo>
                  <a:lnTo>
                    <a:pt x="989099" y="918898"/>
                  </a:lnTo>
                  <a:lnTo>
                    <a:pt x="989099" y="1073998"/>
                  </a:lnTo>
                  <a:lnTo>
                    <a:pt x="847799" y="1073998"/>
                  </a:lnTo>
                  <a:lnTo>
                    <a:pt x="847799" y="918898"/>
                  </a:lnTo>
                  <a:close/>
                </a:path>
                <a:path w="1130935" h="1222375">
                  <a:moveTo>
                    <a:pt x="989099" y="918898"/>
                  </a:moveTo>
                  <a:lnTo>
                    <a:pt x="1130399" y="918898"/>
                  </a:lnTo>
                  <a:lnTo>
                    <a:pt x="1130399" y="1073998"/>
                  </a:lnTo>
                  <a:lnTo>
                    <a:pt x="989099" y="1073998"/>
                  </a:lnTo>
                  <a:lnTo>
                    <a:pt x="989099" y="918898"/>
                  </a:lnTo>
                  <a:close/>
                </a:path>
                <a:path w="1130935" h="1222375">
                  <a:moveTo>
                    <a:pt x="0" y="1067248"/>
                  </a:moveTo>
                  <a:lnTo>
                    <a:pt x="141299" y="1067248"/>
                  </a:lnTo>
                  <a:lnTo>
                    <a:pt x="141299" y="1222348"/>
                  </a:lnTo>
                  <a:lnTo>
                    <a:pt x="0" y="1222348"/>
                  </a:lnTo>
                  <a:lnTo>
                    <a:pt x="0" y="1067248"/>
                  </a:lnTo>
                  <a:close/>
                </a:path>
                <a:path w="1130935" h="1222375">
                  <a:moveTo>
                    <a:pt x="141299" y="1067248"/>
                  </a:moveTo>
                  <a:lnTo>
                    <a:pt x="282599" y="1067248"/>
                  </a:lnTo>
                  <a:lnTo>
                    <a:pt x="282599" y="1222348"/>
                  </a:lnTo>
                  <a:lnTo>
                    <a:pt x="141299" y="1222348"/>
                  </a:lnTo>
                  <a:lnTo>
                    <a:pt x="141299" y="1067248"/>
                  </a:lnTo>
                  <a:close/>
                </a:path>
                <a:path w="1130935" h="1222375">
                  <a:moveTo>
                    <a:pt x="282599" y="1067248"/>
                  </a:moveTo>
                  <a:lnTo>
                    <a:pt x="423899" y="1067248"/>
                  </a:lnTo>
                  <a:lnTo>
                    <a:pt x="423899" y="1222348"/>
                  </a:lnTo>
                  <a:lnTo>
                    <a:pt x="282599" y="1222348"/>
                  </a:lnTo>
                  <a:lnTo>
                    <a:pt x="282599" y="1067248"/>
                  </a:lnTo>
                  <a:close/>
                </a:path>
                <a:path w="1130935" h="1222375">
                  <a:moveTo>
                    <a:pt x="423899" y="1067248"/>
                  </a:moveTo>
                  <a:lnTo>
                    <a:pt x="565199" y="1067248"/>
                  </a:lnTo>
                  <a:lnTo>
                    <a:pt x="565199" y="1222348"/>
                  </a:lnTo>
                  <a:lnTo>
                    <a:pt x="423899" y="1222348"/>
                  </a:lnTo>
                  <a:lnTo>
                    <a:pt x="423899" y="1067248"/>
                  </a:lnTo>
                  <a:close/>
                </a:path>
                <a:path w="1130935" h="1222375">
                  <a:moveTo>
                    <a:pt x="565199" y="1067248"/>
                  </a:moveTo>
                  <a:lnTo>
                    <a:pt x="706499" y="1067248"/>
                  </a:lnTo>
                  <a:lnTo>
                    <a:pt x="706499" y="1222348"/>
                  </a:lnTo>
                  <a:lnTo>
                    <a:pt x="565199" y="1222348"/>
                  </a:lnTo>
                  <a:lnTo>
                    <a:pt x="565199" y="1067248"/>
                  </a:lnTo>
                  <a:close/>
                </a:path>
                <a:path w="1130935" h="1222375">
                  <a:moveTo>
                    <a:pt x="706499" y="1067248"/>
                  </a:moveTo>
                  <a:lnTo>
                    <a:pt x="847799" y="1067248"/>
                  </a:lnTo>
                  <a:lnTo>
                    <a:pt x="847799" y="1222348"/>
                  </a:lnTo>
                  <a:lnTo>
                    <a:pt x="706499" y="1222348"/>
                  </a:lnTo>
                  <a:lnTo>
                    <a:pt x="706499" y="1067248"/>
                  </a:lnTo>
                  <a:close/>
                </a:path>
                <a:path w="1130935" h="1222375">
                  <a:moveTo>
                    <a:pt x="847799" y="1067248"/>
                  </a:moveTo>
                  <a:lnTo>
                    <a:pt x="989099" y="1067248"/>
                  </a:lnTo>
                  <a:lnTo>
                    <a:pt x="989099" y="1222348"/>
                  </a:lnTo>
                  <a:lnTo>
                    <a:pt x="847799" y="1222348"/>
                  </a:lnTo>
                  <a:lnTo>
                    <a:pt x="847799" y="1067248"/>
                  </a:lnTo>
                  <a:close/>
                </a:path>
                <a:path w="1130935" h="1222375">
                  <a:moveTo>
                    <a:pt x="989099" y="1067248"/>
                  </a:moveTo>
                  <a:lnTo>
                    <a:pt x="1130399" y="1067248"/>
                  </a:lnTo>
                  <a:lnTo>
                    <a:pt x="1130399" y="1222348"/>
                  </a:lnTo>
                  <a:lnTo>
                    <a:pt x="989099" y="1222348"/>
                  </a:lnTo>
                  <a:lnTo>
                    <a:pt x="989099" y="1067248"/>
                  </a:lnTo>
                  <a:close/>
                </a:path>
              </a:pathLst>
            </a:custGeom>
            <a:ln w="9524">
              <a:solidFill>
                <a:srgbClr val="666666"/>
              </a:solidFill>
            </a:ln>
          </p:spPr>
          <p:txBody>
            <a:bodyPr wrap="square" lIns="0" tIns="0" rIns="0" bIns="0" rtlCol="0"/>
            <a:lstStyle/>
            <a:p>
              <a:endParaRPr/>
            </a:p>
          </p:txBody>
        </p:sp>
        <p:sp>
          <p:nvSpPr>
            <p:cNvPr id="190" name="object 149"/>
            <p:cNvSpPr/>
            <p:nvPr/>
          </p:nvSpPr>
          <p:spPr>
            <a:xfrm>
              <a:off x="4985899" y="2800124"/>
              <a:ext cx="141605" cy="155575"/>
            </a:xfrm>
            <a:custGeom>
              <a:avLst/>
              <a:gdLst/>
              <a:ahLst/>
              <a:cxnLst/>
              <a:rect l="l" t="t" r="r" b="b"/>
              <a:pathLst>
                <a:path w="141604" h="155575">
                  <a:moveTo>
                    <a:pt x="0" y="0"/>
                  </a:moveTo>
                  <a:lnTo>
                    <a:pt x="141299" y="0"/>
                  </a:lnTo>
                  <a:lnTo>
                    <a:pt x="141299" y="155099"/>
                  </a:lnTo>
                  <a:lnTo>
                    <a:pt x="0" y="155099"/>
                  </a:lnTo>
                  <a:lnTo>
                    <a:pt x="0" y="0"/>
                  </a:lnTo>
                  <a:close/>
                </a:path>
              </a:pathLst>
            </a:custGeom>
            <a:ln w="28574">
              <a:solidFill>
                <a:srgbClr val="FF0000"/>
              </a:solidFill>
            </a:ln>
          </p:spPr>
          <p:txBody>
            <a:bodyPr wrap="square" lIns="0" tIns="0" rIns="0" bIns="0" rtlCol="0"/>
            <a:lstStyle/>
            <a:p>
              <a:endParaRPr/>
            </a:p>
          </p:txBody>
        </p:sp>
        <p:sp>
          <p:nvSpPr>
            <p:cNvPr id="191" name="object 150"/>
            <p:cNvSpPr/>
            <p:nvPr/>
          </p:nvSpPr>
          <p:spPr>
            <a:xfrm>
              <a:off x="3862249" y="2651024"/>
              <a:ext cx="1194435" cy="456565"/>
            </a:xfrm>
            <a:custGeom>
              <a:avLst/>
              <a:gdLst/>
              <a:ahLst/>
              <a:cxnLst/>
              <a:rect l="l" t="t" r="r" b="b"/>
              <a:pathLst>
                <a:path w="1194435" h="456564">
                  <a:moveTo>
                    <a:pt x="0" y="0"/>
                  </a:moveTo>
                  <a:lnTo>
                    <a:pt x="1194299" y="149099"/>
                  </a:lnTo>
                </a:path>
                <a:path w="1194435" h="456564">
                  <a:moveTo>
                    <a:pt x="6299" y="456299"/>
                  </a:moveTo>
                  <a:lnTo>
                    <a:pt x="1194299" y="304199"/>
                  </a:lnTo>
                </a:path>
              </a:pathLst>
            </a:custGeom>
            <a:ln w="19049">
              <a:solidFill>
                <a:srgbClr val="FF0000"/>
              </a:solidFill>
            </a:ln>
          </p:spPr>
          <p:txBody>
            <a:bodyPr wrap="square" lIns="0" tIns="0" rIns="0" bIns="0" rtlCol="0"/>
            <a:lstStyle/>
            <a:p>
              <a:endParaRPr/>
            </a:p>
          </p:txBody>
        </p:sp>
        <p:sp>
          <p:nvSpPr>
            <p:cNvPr id="192" name="object 151"/>
            <p:cNvSpPr/>
            <p:nvPr/>
          </p:nvSpPr>
          <p:spPr>
            <a:xfrm>
              <a:off x="3448077" y="2645549"/>
              <a:ext cx="141605" cy="155575"/>
            </a:xfrm>
            <a:custGeom>
              <a:avLst/>
              <a:gdLst/>
              <a:ahLst/>
              <a:cxnLst/>
              <a:rect l="l" t="t" r="r" b="b"/>
              <a:pathLst>
                <a:path w="141604" h="155575">
                  <a:moveTo>
                    <a:pt x="0" y="0"/>
                  </a:moveTo>
                  <a:lnTo>
                    <a:pt x="141299" y="0"/>
                  </a:lnTo>
                  <a:lnTo>
                    <a:pt x="141299" y="155099"/>
                  </a:lnTo>
                  <a:lnTo>
                    <a:pt x="0" y="155099"/>
                  </a:lnTo>
                  <a:lnTo>
                    <a:pt x="0" y="0"/>
                  </a:lnTo>
                  <a:close/>
                </a:path>
              </a:pathLst>
            </a:custGeom>
            <a:ln w="28574">
              <a:solidFill>
                <a:srgbClr val="FF9900"/>
              </a:solidFill>
            </a:ln>
          </p:spPr>
          <p:txBody>
            <a:bodyPr wrap="square" lIns="0" tIns="0" rIns="0" bIns="0" rtlCol="0"/>
            <a:lstStyle/>
            <a:p>
              <a:endParaRPr/>
            </a:p>
          </p:txBody>
        </p:sp>
        <p:sp>
          <p:nvSpPr>
            <p:cNvPr id="193" name="object 152"/>
            <p:cNvSpPr/>
            <p:nvPr/>
          </p:nvSpPr>
          <p:spPr>
            <a:xfrm>
              <a:off x="1815875" y="2345850"/>
              <a:ext cx="1130935" cy="1222375"/>
            </a:xfrm>
            <a:custGeom>
              <a:avLst/>
              <a:gdLst/>
              <a:ahLst/>
              <a:cxnLst/>
              <a:rect l="l" t="t" r="r" b="b"/>
              <a:pathLst>
                <a:path w="1130935" h="1222375">
                  <a:moveTo>
                    <a:pt x="0" y="0"/>
                  </a:moveTo>
                  <a:lnTo>
                    <a:pt x="141299" y="0"/>
                  </a:lnTo>
                  <a:lnTo>
                    <a:pt x="141299" y="155099"/>
                  </a:lnTo>
                  <a:lnTo>
                    <a:pt x="0" y="155099"/>
                  </a:lnTo>
                  <a:lnTo>
                    <a:pt x="0" y="0"/>
                  </a:lnTo>
                  <a:close/>
                </a:path>
                <a:path w="1130935" h="1222375">
                  <a:moveTo>
                    <a:pt x="141299" y="0"/>
                  </a:moveTo>
                  <a:lnTo>
                    <a:pt x="282599" y="0"/>
                  </a:lnTo>
                  <a:lnTo>
                    <a:pt x="282599" y="155099"/>
                  </a:lnTo>
                  <a:lnTo>
                    <a:pt x="141299" y="155099"/>
                  </a:lnTo>
                  <a:lnTo>
                    <a:pt x="141299" y="0"/>
                  </a:lnTo>
                  <a:close/>
                </a:path>
                <a:path w="1130935" h="1222375">
                  <a:moveTo>
                    <a:pt x="282599" y="0"/>
                  </a:moveTo>
                  <a:lnTo>
                    <a:pt x="423899" y="0"/>
                  </a:lnTo>
                  <a:lnTo>
                    <a:pt x="423899" y="155099"/>
                  </a:lnTo>
                  <a:lnTo>
                    <a:pt x="282599" y="155099"/>
                  </a:lnTo>
                  <a:lnTo>
                    <a:pt x="282599" y="0"/>
                  </a:lnTo>
                  <a:close/>
                </a:path>
                <a:path w="1130935" h="1222375">
                  <a:moveTo>
                    <a:pt x="423899" y="0"/>
                  </a:moveTo>
                  <a:lnTo>
                    <a:pt x="565199" y="0"/>
                  </a:lnTo>
                  <a:lnTo>
                    <a:pt x="565199" y="155099"/>
                  </a:lnTo>
                  <a:lnTo>
                    <a:pt x="423899" y="155099"/>
                  </a:lnTo>
                  <a:lnTo>
                    <a:pt x="423899" y="0"/>
                  </a:lnTo>
                  <a:close/>
                </a:path>
                <a:path w="1130935" h="1222375">
                  <a:moveTo>
                    <a:pt x="565199" y="0"/>
                  </a:moveTo>
                  <a:lnTo>
                    <a:pt x="706499" y="0"/>
                  </a:lnTo>
                  <a:lnTo>
                    <a:pt x="706499" y="155099"/>
                  </a:lnTo>
                  <a:lnTo>
                    <a:pt x="565199" y="155099"/>
                  </a:lnTo>
                  <a:lnTo>
                    <a:pt x="565199" y="0"/>
                  </a:lnTo>
                  <a:close/>
                </a:path>
                <a:path w="1130935" h="1222375">
                  <a:moveTo>
                    <a:pt x="706499" y="0"/>
                  </a:moveTo>
                  <a:lnTo>
                    <a:pt x="847799" y="0"/>
                  </a:lnTo>
                  <a:lnTo>
                    <a:pt x="847799" y="155099"/>
                  </a:lnTo>
                  <a:lnTo>
                    <a:pt x="706499" y="155099"/>
                  </a:lnTo>
                  <a:lnTo>
                    <a:pt x="706499" y="0"/>
                  </a:lnTo>
                  <a:close/>
                </a:path>
                <a:path w="1130935" h="1222375">
                  <a:moveTo>
                    <a:pt x="847799" y="0"/>
                  </a:moveTo>
                  <a:lnTo>
                    <a:pt x="989099" y="0"/>
                  </a:lnTo>
                  <a:lnTo>
                    <a:pt x="989099" y="155099"/>
                  </a:lnTo>
                  <a:lnTo>
                    <a:pt x="847799" y="155099"/>
                  </a:lnTo>
                  <a:lnTo>
                    <a:pt x="847799" y="0"/>
                  </a:lnTo>
                  <a:close/>
                </a:path>
                <a:path w="1130935" h="1222375">
                  <a:moveTo>
                    <a:pt x="989099" y="0"/>
                  </a:moveTo>
                  <a:lnTo>
                    <a:pt x="1130399" y="0"/>
                  </a:lnTo>
                  <a:lnTo>
                    <a:pt x="1130399" y="155099"/>
                  </a:lnTo>
                  <a:lnTo>
                    <a:pt x="989099" y="155099"/>
                  </a:lnTo>
                  <a:lnTo>
                    <a:pt x="989099" y="0"/>
                  </a:lnTo>
                  <a:close/>
                </a:path>
                <a:path w="1130935" h="1222375">
                  <a:moveTo>
                    <a:pt x="0" y="148349"/>
                  </a:moveTo>
                  <a:lnTo>
                    <a:pt x="141299" y="148349"/>
                  </a:lnTo>
                  <a:lnTo>
                    <a:pt x="141299" y="303449"/>
                  </a:lnTo>
                  <a:lnTo>
                    <a:pt x="0" y="303449"/>
                  </a:lnTo>
                  <a:lnTo>
                    <a:pt x="0" y="148349"/>
                  </a:lnTo>
                  <a:close/>
                </a:path>
                <a:path w="1130935" h="1222375">
                  <a:moveTo>
                    <a:pt x="141299" y="148349"/>
                  </a:moveTo>
                  <a:lnTo>
                    <a:pt x="282599" y="148349"/>
                  </a:lnTo>
                  <a:lnTo>
                    <a:pt x="282599" y="303449"/>
                  </a:lnTo>
                  <a:lnTo>
                    <a:pt x="141299" y="303449"/>
                  </a:lnTo>
                  <a:lnTo>
                    <a:pt x="141299" y="148349"/>
                  </a:lnTo>
                  <a:close/>
                </a:path>
                <a:path w="1130935" h="1222375">
                  <a:moveTo>
                    <a:pt x="282599" y="148349"/>
                  </a:moveTo>
                  <a:lnTo>
                    <a:pt x="423899" y="148349"/>
                  </a:lnTo>
                  <a:lnTo>
                    <a:pt x="423899" y="303449"/>
                  </a:lnTo>
                  <a:lnTo>
                    <a:pt x="282599" y="303449"/>
                  </a:lnTo>
                  <a:lnTo>
                    <a:pt x="282599" y="148349"/>
                  </a:lnTo>
                  <a:close/>
                </a:path>
                <a:path w="1130935" h="1222375">
                  <a:moveTo>
                    <a:pt x="423899" y="148349"/>
                  </a:moveTo>
                  <a:lnTo>
                    <a:pt x="565199" y="148349"/>
                  </a:lnTo>
                  <a:lnTo>
                    <a:pt x="565199" y="303449"/>
                  </a:lnTo>
                  <a:lnTo>
                    <a:pt x="423899" y="303449"/>
                  </a:lnTo>
                  <a:lnTo>
                    <a:pt x="423899" y="148349"/>
                  </a:lnTo>
                  <a:close/>
                </a:path>
                <a:path w="1130935" h="1222375">
                  <a:moveTo>
                    <a:pt x="565199" y="148349"/>
                  </a:moveTo>
                  <a:lnTo>
                    <a:pt x="706499" y="148349"/>
                  </a:lnTo>
                  <a:lnTo>
                    <a:pt x="706499" y="303449"/>
                  </a:lnTo>
                  <a:lnTo>
                    <a:pt x="565199" y="303449"/>
                  </a:lnTo>
                  <a:lnTo>
                    <a:pt x="565199" y="148349"/>
                  </a:lnTo>
                  <a:close/>
                </a:path>
                <a:path w="1130935" h="1222375">
                  <a:moveTo>
                    <a:pt x="706499" y="148349"/>
                  </a:moveTo>
                  <a:lnTo>
                    <a:pt x="847799" y="148349"/>
                  </a:lnTo>
                  <a:lnTo>
                    <a:pt x="847799" y="303449"/>
                  </a:lnTo>
                  <a:lnTo>
                    <a:pt x="706499" y="303449"/>
                  </a:lnTo>
                  <a:lnTo>
                    <a:pt x="706499" y="148349"/>
                  </a:lnTo>
                  <a:close/>
                </a:path>
                <a:path w="1130935" h="1222375">
                  <a:moveTo>
                    <a:pt x="847799" y="148349"/>
                  </a:moveTo>
                  <a:lnTo>
                    <a:pt x="989099" y="148349"/>
                  </a:lnTo>
                  <a:lnTo>
                    <a:pt x="989099" y="303449"/>
                  </a:lnTo>
                  <a:lnTo>
                    <a:pt x="847799" y="303449"/>
                  </a:lnTo>
                  <a:lnTo>
                    <a:pt x="847799" y="148349"/>
                  </a:lnTo>
                  <a:close/>
                </a:path>
                <a:path w="1130935" h="1222375">
                  <a:moveTo>
                    <a:pt x="989099" y="148349"/>
                  </a:moveTo>
                  <a:lnTo>
                    <a:pt x="1130399" y="148349"/>
                  </a:lnTo>
                  <a:lnTo>
                    <a:pt x="1130399" y="303449"/>
                  </a:lnTo>
                  <a:lnTo>
                    <a:pt x="989099" y="303449"/>
                  </a:lnTo>
                  <a:lnTo>
                    <a:pt x="989099" y="148349"/>
                  </a:lnTo>
                  <a:close/>
                </a:path>
                <a:path w="1130935" h="1222375">
                  <a:moveTo>
                    <a:pt x="0" y="307724"/>
                  </a:moveTo>
                  <a:lnTo>
                    <a:pt x="141299" y="307724"/>
                  </a:lnTo>
                  <a:lnTo>
                    <a:pt x="141299" y="462824"/>
                  </a:lnTo>
                  <a:lnTo>
                    <a:pt x="0" y="462824"/>
                  </a:lnTo>
                  <a:lnTo>
                    <a:pt x="0" y="307724"/>
                  </a:lnTo>
                  <a:close/>
                </a:path>
                <a:path w="1130935" h="1222375">
                  <a:moveTo>
                    <a:pt x="141299" y="307724"/>
                  </a:moveTo>
                  <a:lnTo>
                    <a:pt x="282599" y="307724"/>
                  </a:lnTo>
                  <a:lnTo>
                    <a:pt x="282599" y="462824"/>
                  </a:lnTo>
                  <a:lnTo>
                    <a:pt x="141299" y="462824"/>
                  </a:lnTo>
                  <a:lnTo>
                    <a:pt x="141299" y="307724"/>
                  </a:lnTo>
                  <a:close/>
                </a:path>
                <a:path w="1130935" h="1222375">
                  <a:moveTo>
                    <a:pt x="282599" y="307724"/>
                  </a:moveTo>
                  <a:lnTo>
                    <a:pt x="423899" y="307724"/>
                  </a:lnTo>
                  <a:lnTo>
                    <a:pt x="423899" y="462824"/>
                  </a:lnTo>
                  <a:lnTo>
                    <a:pt x="282599" y="462824"/>
                  </a:lnTo>
                  <a:lnTo>
                    <a:pt x="282599" y="307724"/>
                  </a:lnTo>
                  <a:close/>
                </a:path>
                <a:path w="1130935" h="1222375">
                  <a:moveTo>
                    <a:pt x="423899" y="307724"/>
                  </a:moveTo>
                  <a:lnTo>
                    <a:pt x="565199" y="307724"/>
                  </a:lnTo>
                  <a:lnTo>
                    <a:pt x="565199" y="462824"/>
                  </a:lnTo>
                  <a:lnTo>
                    <a:pt x="423899" y="462824"/>
                  </a:lnTo>
                  <a:lnTo>
                    <a:pt x="423899" y="307724"/>
                  </a:lnTo>
                  <a:close/>
                </a:path>
                <a:path w="1130935" h="1222375">
                  <a:moveTo>
                    <a:pt x="565199" y="307724"/>
                  </a:moveTo>
                  <a:lnTo>
                    <a:pt x="706499" y="307724"/>
                  </a:lnTo>
                  <a:lnTo>
                    <a:pt x="706499" y="462824"/>
                  </a:lnTo>
                  <a:lnTo>
                    <a:pt x="565199" y="462824"/>
                  </a:lnTo>
                  <a:lnTo>
                    <a:pt x="565199" y="307724"/>
                  </a:lnTo>
                  <a:close/>
                </a:path>
                <a:path w="1130935" h="1222375">
                  <a:moveTo>
                    <a:pt x="706499" y="307724"/>
                  </a:moveTo>
                  <a:lnTo>
                    <a:pt x="847799" y="307724"/>
                  </a:lnTo>
                  <a:lnTo>
                    <a:pt x="847799" y="462824"/>
                  </a:lnTo>
                  <a:lnTo>
                    <a:pt x="706499" y="462824"/>
                  </a:lnTo>
                  <a:lnTo>
                    <a:pt x="706499" y="307724"/>
                  </a:lnTo>
                  <a:close/>
                </a:path>
                <a:path w="1130935" h="1222375">
                  <a:moveTo>
                    <a:pt x="847799" y="307724"/>
                  </a:moveTo>
                  <a:lnTo>
                    <a:pt x="989099" y="307724"/>
                  </a:lnTo>
                  <a:lnTo>
                    <a:pt x="989099" y="462824"/>
                  </a:lnTo>
                  <a:lnTo>
                    <a:pt x="847799" y="462824"/>
                  </a:lnTo>
                  <a:lnTo>
                    <a:pt x="847799" y="307724"/>
                  </a:lnTo>
                  <a:close/>
                </a:path>
                <a:path w="1130935" h="1222375">
                  <a:moveTo>
                    <a:pt x="989099" y="307724"/>
                  </a:moveTo>
                  <a:lnTo>
                    <a:pt x="1130399" y="307724"/>
                  </a:lnTo>
                  <a:lnTo>
                    <a:pt x="1130399" y="462824"/>
                  </a:lnTo>
                  <a:lnTo>
                    <a:pt x="989099" y="462824"/>
                  </a:lnTo>
                  <a:lnTo>
                    <a:pt x="989099" y="307724"/>
                  </a:lnTo>
                  <a:close/>
                </a:path>
                <a:path w="1130935" h="1222375">
                  <a:moveTo>
                    <a:pt x="0" y="456074"/>
                  </a:moveTo>
                  <a:lnTo>
                    <a:pt x="141299" y="456074"/>
                  </a:lnTo>
                  <a:lnTo>
                    <a:pt x="141299" y="611174"/>
                  </a:lnTo>
                  <a:lnTo>
                    <a:pt x="0" y="611174"/>
                  </a:lnTo>
                  <a:lnTo>
                    <a:pt x="0" y="456074"/>
                  </a:lnTo>
                  <a:close/>
                </a:path>
                <a:path w="1130935" h="1222375">
                  <a:moveTo>
                    <a:pt x="141299" y="456074"/>
                  </a:moveTo>
                  <a:lnTo>
                    <a:pt x="282599" y="456074"/>
                  </a:lnTo>
                  <a:lnTo>
                    <a:pt x="282599" y="611174"/>
                  </a:lnTo>
                  <a:lnTo>
                    <a:pt x="141299" y="611174"/>
                  </a:lnTo>
                  <a:lnTo>
                    <a:pt x="141299" y="456074"/>
                  </a:lnTo>
                  <a:close/>
                </a:path>
                <a:path w="1130935" h="1222375">
                  <a:moveTo>
                    <a:pt x="282599" y="456074"/>
                  </a:moveTo>
                  <a:lnTo>
                    <a:pt x="423899" y="456074"/>
                  </a:lnTo>
                  <a:lnTo>
                    <a:pt x="423899" y="611174"/>
                  </a:lnTo>
                  <a:lnTo>
                    <a:pt x="282599" y="611174"/>
                  </a:lnTo>
                  <a:lnTo>
                    <a:pt x="282599" y="456074"/>
                  </a:lnTo>
                  <a:close/>
                </a:path>
                <a:path w="1130935" h="1222375">
                  <a:moveTo>
                    <a:pt x="423899" y="456074"/>
                  </a:moveTo>
                  <a:lnTo>
                    <a:pt x="565199" y="456074"/>
                  </a:lnTo>
                  <a:lnTo>
                    <a:pt x="565199" y="611174"/>
                  </a:lnTo>
                  <a:lnTo>
                    <a:pt x="423899" y="611174"/>
                  </a:lnTo>
                  <a:lnTo>
                    <a:pt x="423899" y="456074"/>
                  </a:lnTo>
                  <a:close/>
                </a:path>
                <a:path w="1130935" h="1222375">
                  <a:moveTo>
                    <a:pt x="565199" y="456074"/>
                  </a:moveTo>
                  <a:lnTo>
                    <a:pt x="706499" y="456074"/>
                  </a:lnTo>
                  <a:lnTo>
                    <a:pt x="706499" y="611174"/>
                  </a:lnTo>
                  <a:lnTo>
                    <a:pt x="565199" y="611174"/>
                  </a:lnTo>
                  <a:lnTo>
                    <a:pt x="565199" y="456074"/>
                  </a:lnTo>
                  <a:close/>
                </a:path>
                <a:path w="1130935" h="1222375">
                  <a:moveTo>
                    <a:pt x="706499" y="456074"/>
                  </a:moveTo>
                  <a:lnTo>
                    <a:pt x="847799" y="456074"/>
                  </a:lnTo>
                  <a:lnTo>
                    <a:pt x="847799" y="611174"/>
                  </a:lnTo>
                  <a:lnTo>
                    <a:pt x="706499" y="611174"/>
                  </a:lnTo>
                  <a:lnTo>
                    <a:pt x="706499" y="456074"/>
                  </a:lnTo>
                  <a:close/>
                </a:path>
                <a:path w="1130935" h="1222375">
                  <a:moveTo>
                    <a:pt x="847799" y="456074"/>
                  </a:moveTo>
                  <a:lnTo>
                    <a:pt x="989099" y="456074"/>
                  </a:lnTo>
                  <a:lnTo>
                    <a:pt x="989099" y="611174"/>
                  </a:lnTo>
                  <a:lnTo>
                    <a:pt x="847799" y="611174"/>
                  </a:lnTo>
                  <a:lnTo>
                    <a:pt x="847799" y="456074"/>
                  </a:lnTo>
                  <a:close/>
                </a:path>
                <a:path w="1130935" h="1222375">
                  <a:moveTo>
                    <a:pt x="989099" y="456074"/>
                  </a:moveTo>
                  <a:lnTo>
                    <a:pt x="1130399" y="456074"/>
                  </a:lnTo>
                  <a:lnTo>
                    <a:pt x="1130399" y="611174"/>
                  </a:lnTo>
                  <a:lnTo>
                    <a:pt x="989099" y="611174"/>
                  </a:lnTo>
                  <a:lnTo>
                    <a:pt x="989099" y="456074"/>
                  </a:lnTo>
                  <a:close/>
                </a:path>
                <a:path w="1130935" h="1222375">
                  <a:moveTo>
                    <a:pt x="0" y="611174"/>
                  </a:moveTo>
                  <a:lnTo>
                    <a:pt x="141299" y="611174"/>
                  </a:lnTo>
                  <a:lnTo>
                    <a:pt x="141299" y="766274"/>
                  </a:lnTo>
                  <a:lnTo>
                    <a:pt x="0" y="766274"/>
                  </a:lnTo>
                  <a:lnTo>
                    <a:pt x="0" y="611174"/>
                  </a:lnTo>
                  <a:close/>
                </a:path>
                <a:path w="1130935" h="1222375">
                  <a:moveTo>
                    <a:pt x="141299" y="611174"/>
                  </a:moveTo>
                  <a:lnTo>
                    <a:pt x="282599" y="611174"/>
                  </a:lnTo>
                  <a:lnTo>
                    <a:pt x="282599" y="766274"/>
                  </a:lnTo>
                  <a:lnTo>
                    <a:pt x="141299" y="766274"/>
                  </a:lnTo>
                  <a:lnTo>
                    <a:pt x="141299" y="611174"/>
                  </a:lnTo>
                  <a:close/>
                </a:path>
                <a:path w="1130935" h="1222375">
                  <a:moveTo>
                    <a:pt x="282599" y="611174"/>
                  </a:moveTo>
                  <a:lnTo>
                    <a:pt x="423899" y="611174"/>
                  </a:lnTo>
                  <a:lnTo>
                    <a:pt x="423899" y="766274"/>
                  </a:lnTo>
                  <a:lnTo>
                    <a:pt x="282599" y="766274"/>
                  </a:lnTo>
                  <a:lnTo>
                    <a:pt x="282599" y="611174"/>
                  </a:lnTo>
                  <a:close/>
                </a:path>
                <a:path w="1130935" h="1222375">
                  <a:moveTo>
                    <a:pt x="423899" y="611174"/>
                  </a:moveTo>
                  <a:lnTo>
                    <a:pt x="565199" y="611174"/>
                  </a:lnTo>
                  <a:lnTo>
                    <a:pt x="565199" y="766274"/>
                  </a:lnTo>
                  <a:lnTo>
                    <a:pt x="423899" y="766274"/>
                  </a:lnTo>
                  <a:lnTo>
                    <a:pt x="423899" y="611174"/>
                  </a:lnTo>
                  <a:close/>
                </a:path>
                <a:path w="1130935" h="1222375">
                  <a:moveTo>
                    <a:pt x="565199" y="611174"/>
                  </a:moveTo>
                  <a:lnTo>
                    <a:pt x="706499" y="611174"/>
                  </a:lnTo>
                  <a:lnTo>
                    <a:pt x="706499" y="766274"/>
                  </a:lnTo>
                  <a:lnTo>
                    <a:pt x="565199" y="766274"/>
                  </a:lnTo>
                  <a:lnTo>
                    <a:pt x="565199" y="611174"/>
                  </a:lnTo>
                  <a:close/>
                </a:path>
                <a:path w="1130935" h="1222375">
                  <a:moveTo>
                    <a:pt x="706499" y="611174"/>
                  </a:moveTo>
                  <a:lnTo>
                    <a:pt x="847799" y="611174"/>
                  </a:lnTo>
                  <a:lnTo>
                    <a:pt x="847799" y="766274"/>
                  </a:lnTo>
                  <a:lnTo>
                    <a:pt x="706499" y="766274"/>
                  </a:lnTo>
                  <a:lnTo>
                    <a:pt x="706499" y="611174"/>
                  </a:lnTo>
                  <a:close/>
                </a:path>
                <a:path w="1130935" h="1222375">
                  <a:moveTo>
                    <a:pt x="847799" y="611174"/>
                  </a:moveTo>
                  <a:lnTo>
                    <a:pt x="989099" y="611174"/>
                  </a:lnTo>
                  <a:lnTo>
                    <a:pt x="989099" y="766274"/>
                  </a:lnTo>
                  <a:lnTo>
                    <a:pt x="847799" y="766274"/>
                  </a:lnTo>
                  <a:lnTo>
                    <a:pt x="847799" y="611174"/>
                  </a:lnTo>
                  <a:close/>
                </a:path>
                <a:path w="1130935" h="1222375">
                  <a:moveTo>
                    <a:pt x="989099" y="611174"/>
                  </a:moveTo>
                  <a:lnTo>
                    <a:pt x="1130399" y="611174"/>
                  </a:lnTo>
                  <a:lnTo>
                    <a:pt x="1130399" y="766274"/>
                  </a:lnTo>
                  <a:lnTo>
                    <a:pt x="989099" y="766274"/>
                  </a:lnTo>
                  <a:lnTo>
                    <a:pt x="989099" y="611174"/>
                  </a:lnTo>
                  <a:close/>
                </a:path>
                <a:path w="1130935" h="1222375">
                  <a:moveTo>
                    <a:pt x="0" y="759524"/>
                  </a:moveTo>
                  <a:lnTo>
                    <a:pt x="141299" y="759524"/>
                  </a:lnTo>
                  <a:lnTo>
                    <a:pt x="141299" y="914624"/>
                  </a:lnTo>
                  <a:lnTo>
                    <a:pt x="0" y="914624"/>
                  </a:lnTo>
                  <a:lnTo>
                    <a:pt x="0" y="759524"/>
                  </a:lnTo>
                  <a:close/>
                </a:path>
                <a:path w="1130935" h="1222375">
                  <a:moveTo>
                    <a:pt x="141299" y="759524"/>
                  </a:moveTo>
                  <a:lnTo>
                    <a:pt x="282599" y="759524"/>
                  </a:lnTo>
                  <a:lnTo>
                    <a:pt x="282599" y="914624"/>
                  </a:lnTo>
                  <a:lnTo>
                    <a:pt x="141299" y="914624"/>
                  </a:lnTo>
                  <a:lnTo>
                    <a:pt x="141299" y="759524"/>
                  </a:lnTo>
                  <a:close/>
                </a:path>
                <a:path w="1130935" h="1222375">
                  <a:moveTo>
                    <a:pt x="282599" y="759524"/>
                  </a:moveTo>
                  <a:lnTo>
                    <a:pt x="423899" y="759524"/>
                  </a:lnTo>
                  <a:lnTo>
                    <a:pt x="423899" y="914624"/>
                  </a:lnTo>
                  <a:lnTo>
                    <a:pt x="282599" y="914624"/>
                  </a:lnTo>
                  <a:lnTo>
                    <a:pt x="282599" y="759524"/>
                  </a:lnTo>
                  <a:close/>
                </a:path>
                <a:path w="1130935" h="1222375">
                  <a:moveTo>
                    <a:pt x="423899" y="759524"/>
                  </a:moveTo>
                  <a:lnTo>
                    <a:pt x="565199" y="759524"/>
                  </a:lnTo>
                  <a:lnTo>
                    <a:pt x="565199" y="914624"/>
                  </a:lnTo>
                  <a:lnTo>
                    <a:pt x="423899" y="914624"/>
                  </a:lnTo>
                  <a:lnTo>
                    <a:pt x="423899" y="759524"/>
                  </a:lnTo>
                  <a:close/>
                </a:path>
                <a:path w="1130935" h="1222375">
                  <a:moveTo>
                    <a:pt x="565199" y="759524"/>
                  </a:moveTo>
                  <a:lnTo>
                    <a:pt x="706499" y="759524"/>
                  </a:lnTo>
                  <a:lnTo>
                    <a:pt x="706499" y="914624"/>
                  </a:lnTo>
                  <a:lnTo>
                    <a:pt x="565199" y="914624"/>
                  </a:lnTo>
                  <a:lnTo>
                    <a:pt x="565199" y="759524"/>
                  </a:lnTo>
                  <a:close/>
                </a:path>
                <a:path w="1130935" h="1222375">
                  <a:moveTo>
                    <a:pt x="706499" y="759524"/>
                  </a:moveTo>
                  <a:lnTo>
                    <a:pt x="847799" y="759524"/>
                  </a:lnTo>
                  <a:lnTo>
                    <a:pt x="847799" y="914624"/>
                  </a:lnTo>
                  <a:lnTo>
                    <a:pt x="706499" y="914624"/>
                  </a:lnTo>
                  <a:lnTo>
                    <a:pt x="706499" y="759524"/>
                  </a:lnTo>
                  <a:close/>
                </a:path>
                <a:path w="1130935" h="1222375">
                  <a:moveTo>
                    <a:pt x="847799" y="759524"/>
                  </a:moveTo>
                  <a:lnTo>
                    <a:pt x="989099" y="759524"/>
                  </a:lnTo>
                  <a:lnTo>
                    <a:pt x="989099" y="914624"/>
                  </a:lnTo>
                  <a:lnTo>
                    <a:pt x="847799" y="914624"/>
                  </a:lnTo>
                  <a:lnTo>
                    <a:pt x="847799" y="759524"/>
                  </a:lnTo>
                  <a:close/>
                </a:path>
                <a:path w="1130935" h="1222375">
                  <a:moveTo>
                    <a:pt x="989099" y="759524"/>
                  </a:moveTo>
                  <a:lnTo>
                    <a:pt x="1130399" y="759524"/>
                  </a:lnTo>
                  <a:lnTo>
                    <a:pt x="1130399" y="914624"/>
                  </a:lnTo>
                  <a:lnTo>
                    <a:pt x="989099" y="914624"/>
                  </a:lnTo>
                  <a:lnTo>
                    <a:pt x="989099" y="759524"/>
                  </a:lnTo>
                  <a:close/>
                </a:path>
                <a:path w="1130935" h="1222375">
                  <a:moveTo>
                    <a:pt x="0" y="918898"/>
                  </a:moveTo>
                  <a:lnTo>
                    <a:pt x="141299" y="918898"/>
                  </a:lnTo>
                  <a:lnTo>
                    <a:pt x="141299" y="1073998"/>
                  </a:lnTo>
                  <a:lnTo>
                    <a:pt x="0" y="1073998"/>
                  </a:lnTo>
                  <a:lnTo>
                    <a:pt x="0" y="918898"/>
                  </a:lnTo>
                  <a:close/>
                </a:path>
                <a:path w="1130935" h="1222375">
                  <a:moveTo>
                    <a:pt x="141299" y="918898"/>
                  </a:moveTo>
                  <a:lnTo>
                    <a:pt x="282599" y="918898"/>
                  </a:lnTo>
                  <a:lnTo>
                    <a:pt x="282599" y="1073998"/>
                  </a:lnTo>
                  <a:lnTo>
                    <a:pt x="141299" y="1073998"/>
                  </a:lnTo>
                  <a:lnTo>
                    <a:pt x="141299" y="918898"/>
                  </a:lnTo>
                  <a:close/>
                </a:path>
                <a:path w="1130935" h="1222375">
                  <a:moveTo>
                    <a:pt x="282599" y="918898"/>
                  </a:moveTo>
                  <a:lnTo>
                    <a:pt x="423899" y="918898"/>
                  </a:lnTo>
                  <a:lnTo>
                    <a:pt x="423899" y="1073998"/>
                  </a:lnTo>
                  <a:lnTo>
                    <a:pt x="282599" y="1073998"/>
                  </a:lnTo>
                  <a:lnTo>
                    <a:pt x="282599" y="918898"/>
                  </a:lnTo>
                  <a:close/>
                </a:path>
                <a:path w="1130935" h="1222375">
                  <a:moveTo>
                    <a:pt x="423899" y="918898"/>
                  </a:moveTo>
                  <a:lnTo>
                    <a:pt x="565199" y="918898"/>
                  </a:lnTo>
                  <a:lnTo>
                    <a:pt x="565199" y="1073998"/>
                  </a:lnTo>
                  <a:lnTo>
                    <a:pt x="423899" y="1073998"/>
                  </a:lnTo>
                  <a:lnTo>
                    <a:pt x="423899" y="918898"/>
                  </a:lnTo>
                  <a:close/>
                </a:path>
                <a:path w="1130935" h="1222375">
                  <a:moveTo>
                    <a:pt x="565199" y="918898"/>
                  </a:moveTo>
                  <a:lnTo>
                    <a:pt x="706499" y="918898"/>
                  </a:lnTo>
                  <a:lnTo>
                    <a:pt x="706499" y="1073998"/>
                  </a:lnTo>
                  <a:lnTo>
                    <a:pt x="565199" y="1073998"/>
                  </a:lnTo>
                  <a:lnTo>
                    <a:pt x="565199" y="918898"/>
                  </a:lnTo>
                  <a:close/>
                </a:path>
                <a:path w="1130935" h="1222375">
                  <a:moveTo>
                    <a:pt x="706499" y="918898"/>
                  </a:moveTo>
                  <a:lnTo>
                    <a:pt x="847799" y="918898"/>
                  </a:lnTo>
                  <a:lnTo>
                    <a:pt x="847799" y="1073998"/>
                  </a:lnTo>
                  <a:lnTo>
                    <a:pt x="706499" y="1073998"/>
                  </a:lnTo>
                  <a:lnTo>
                    <a:pt x="706499" y="918898"/>
                  </a:lnTo>
                  <a:close/>
                </a:path>
                <a:path w="1130935" h="1222375">
                  <a:moveTo>
                    <a:pt x="847799" y="918898"/>
                  </a:moveTo>
                  <a:lnTo>
                    <a:pt x="989099" y="918898"/>
                  </a:lnTo>
                  <a:lnTo>
                    <a:pt x="989099" y="1073998"/>
                  </a:lnTo>
                  <a:lnTo>
                    <a:pt x="847799" y="1073998"/>
                  </a:lnTo>
                  <a:lnTo>
                    <a:pt x="847799" y="918898"/>
                  </a:lnTo>
                  <a:close/>
                </a:path>
                <a:path w="1130935" h="1222375">
                  <a:moveTo>
                    <a:pt x="989099" y="918898"/>
                  </a:moveTo>
                  <a:lnTo>
                    <a:pt x="1130399" y="918898"/>
                  </a:lnTo>
                  <a:lnTo>
                    <a:pt x="1130399" y="1073998"/>
                  </a:lnTo>
                  <a:lnTo>
                    <a:pt x="989099" y="1073998"/>
                  </a:lnTo>
                  <a:lnTo>
                    <a:pt x="989099" y="918898"/>
                  </a:lnTo>
                  <a:close/>
                </a:path>
                <a:path w="1130935" h="1222375">
                  <a:moveTo>
                    <a:pt x="0" y="1067248"/>
                  </a:moveTo>
                  <a:lnTo>
                    <a:pt x="141299" y="1067248"/>
                  </a:lnTo>
                  <a:lnTo>
                    <a:pt x="141299" y="1222348"/>
                  </a:lnTo>
                  <a:lnTo>
                    <a:pt x="0" y="1222348"/>
                  </a:lnTo>
                  <a:lnTo>
                    <a:pt x="0" y="1067248"/>
                  </a:lnTo>
                  <a:close/>
                </a:path>
                <a:path w="1130935" h="1222375">
                  <a:moveTo>
                    <a:pt x="141299" y="1067248"/>
                  </a:moveTo>
                  <a:lnTo>
                    <a:pt x="282599" y="1067248"/>
                  </a:lnTo>
                  <a:lnTo>
                    <a:pt x="282599" y="1222348"/>
                  </a:lnTo>
                  <a:lnTo>
                    <a:pt x="141299" y="1222348"/>
                  </a:lnTo>
                  <a:lnTo>
                    <a:pt x="141299" y="1067248"/>
                  </a:lnTo>
                  <a:close/>
                </a:path>
                <a:path w="1130935" h="1222375">
                  <a:moveTo>
                    <a:pt x="282599" y="1067248"/>
                  </a:moveTo>
                  <a:lnTo>
                    <a:pt x="423899" y="1067248"/>
                  </a:lnTo>
                  <a:lnTo>
                    <a:pt x="423899" y="1222348"/>
                  </a:lnTo>
                  <a:lnTo>
                    <a:pt x="282599" y="1222348"/>
                  </a:lnTo>
                  <a:lnTo>
                    <a:pt x="282599" y="1067248"/>
                  </a:lnTo>
                  <a:close/>
                </a:path>
                <a:path w="1130935" h="1222375">
                  <a:moveTo>
                    <a:pt x="423899" y="1067248"/>
                  </a:moveTo>
                  <a:lnTo>
                    <a:pt x="565199" y="1067248"/>
                  </a:lnTo>
                  <a:lnTo>
                    <a:pt x="565199" y="1222348"/>
                  </a:lnTo>
                  <a:lnTo>
                    <a:pt x="423899" y="1222348"/>
                  </a:lnTo>
                  <a:lnTo>
                    <a:pt x="423899" y="1067248"/>
                  </a:lnTo>
                  <a:close/>
                </a:path>
                <a:path w="1130935" h="1222375">
                  <a:moveTo>
                    <a:pt x="565199" y="1067248"/>
                  </a:moveTo>
                  <a:lnTo>
                    <a:pt x="706499" y="1067248"/>
                  </a:lnTo>
                  <a:lnTo>
                    <a:pt x="706499" y="1222348"/>
                  </a:lnTo>
                  <a:lnTo>
                    <a:pt x="565199" y="1222348"/>
                  </a:lnTo>
                  <a:lnTo>
                    <a:pt x="565199" y="1067248"/>
                  </a:lnTo>
                  <a:close/>
                </a:path>
                <a:path w="1130935" h="1222375">
                  <a:moveTo>
                    <a:pt x="706499" y="1067248"/>
                  </a:moveTo>
                  <a:lnTo>
                    <a:pt x="847799" y="1067248"/>
                  </a:lnTo>
                  <a:lnTo>
                    <a:pt x="847799" y="1222348"/>
                  </a:lnTo>
                  <a:lnTo>
                    <a:pt x="706499" y="1222348"/>
                  </a:lnTo>
                  <a:lnTo>
                    <a:pt x="706499" y="1067248"/>
                  </a:lnTo>
                  <a:close/>
                </a:path>
                <a:path w="1130935" h="1222375">
                  <a:moveTo>
                    <a:pt x="847799" y="1067248"/>
                  </a:moveTo>
                  <a:lnTo>
                    <a:pt x="989099" y="1067248"/>
                  </a:lnTo>
                  <a:lnTo>
                    <a:pt x="989099" y="1222348"/>
                  </a:lnTo>
                  <a:lnTo>
                    <a:pt x="847799" y="1222348"/>
                  </a:lnTo>
                  <a:lnTo>
                    <a:pt x="847799" y="1067248"/>
                  </a:lnTo>
                  <a:close/>
                </a:path>
                <a:path w="1130935" h="1222375">
                  <a:moveTo>
                    <a:pt x="989099" y="1067248"/>
                  </a:moveTo>
                  <a:lnTo>
                    <a:pt x="1130399" y="1067248"/>
                  </a:lnTo>
                  <a:lnTo>
                    <a:pt x="1130399" y="1222348"/>
                  </a:lnTo>
                  <a:lnTo>
                    <a:pt x="989099" y="1222348"/>
                  </a:lnTo>
                  <a:lnTo>
                    <a:pt x="989099" y="1067248"/>
                  </a:lnTo>
                  <a:close/>
                </a:path>
              </a:pathLst>
            </a:custGeom>
            <a:ln w="9524">
              <a:solidFill>
                <a:srgbClr val="666666"/>
              </a:solidFill>
            </a:ln>
          </p:spPr>
          <p:txBody>
            <a:bodyPr wrap="square" lIns="0" tIns="0" rIns="0" bIns="0" rtlCol="0"/>
            <a:lstStyle/>
            <a:p>
              <a:endParaRPr/>
            </a:p>
          </p:txBody>
        </p:sp>
        <p:sp>
          <p:nvSpPr>
            <p:cNvPr id="194" name="object 153"/>
            <p:cNvSpPr/>
            <p:nvPr/>
          </p:nvSpPr>
          <p:spPr>
            <a:xfrm>
              <a:off x="1957169" y="2489849"/>
              <a:ext cx="706755" cy="772795"/>
            </a:xfrm>
            <a:custGeom>
              <a:avLst/>
              <a:gdLst/>
              <a:ahLst/>
              <a:cxnLst/>
              <a:rect l="l" t="t" r="r" b="b"/>
              <a:pathLst>
                <a:path w="706755" h="772795">
                  <a:moveTo>
                    <a:pt x="0" y="0"/>
                  </a:moveTo>
                  <a:lnTo>
                    <a:pt x="423899" y="0"/>
                  </a:lnTo>
                  <a:lnTo>
                    <a:pt x="423899" y="462899"/>
                  </a:lnTo>
                  <a:lnTo>
                    <a:pt x="0" y="462899"/>
                  </a:lnTo>
                  <a:lnTo>
                    <a:pt x="0" y="0"/>
                  </a:lnTo>
                  <a:close/>
                </a:path>
                <a:path w="706755" h="772795">
                  <a:moveTo>
                    <a:pt x="282599" y="309899"/>
                  </a:moveTo>
                  <a:lnTo>
                    <a:pt x="706499" y="309899"/>
                  </a:lnTo>
                  <a:lnTo>
                    <a:pt x="706499" y="772799"/>
                  </a:lnTo>
                  <a:lnTo>
                    <a:pt x="282599" y="772799"/>
                  </a:lnTo>
                  <a:lnTo>
                    <a:pt x="282599" y="309899"/>
                  </a:lnTo>
                  <a:close/>
                </a:path>
              </a:pathLst>
            </a:custGeom>
            <a:ln w="28574">
              <a:solidFill>
                <a:srgbClr val="FF9900"/>
              </a:solidFill>
            </a:ln>
          </p:spPr>
          <p:txBody>
            <a:bodyPr wrap="square" lIns="0" tIns="0" rIns="0" bIns="0" rtlCol="0"/>
            <a:lstStyle/>
            <a:p>
              <a:endParaRPr/>
            </a:p>
          </p:txBody>
        </p:sp>
        <p:sp>
          <p:nvSpPr>
            <p:cNvPr id="195" name="object 154"/>
            <p:cNvSpPr/>
            <p:nvPr/>
          </p:nvSpPr>
          <p:spPr>
            <a:xfrm>
              <a:off x="2324427" y="2496449"/>
              <a:ext cx="1194435" cy="456565"/>
            </a:xfrm>
            <a:custGeom>
              <a:avLst/>
              <a:gdLst/>
              <a:ahLst/>
              <a:cxnLst/>
              <a:rect l="l" t="t" r="r" b="b"/>
              <a:pathLst>
                <a:path w="1194435" h="456564">
                  <a:moveTo>
                    <a:pt x="0" y="0"/>
                  </a:moveTo>
                  <a:lnTo>
                    <a:pt x="1194299" y="149099"/>
                  </a:lnTo>
                </a:path>
                <a:path w="1194435" h="456564">
                  <a:moveTo>
                    <a:pt x="6299" y="456299"/>
                  </a:moveTo>
                  <a:lnTo>
                    <a:pt x="1194299" y="304199"/>
                  </a:lnTo>
                </a:path>
              </a:pathLst>
            </a:custGeom>
            <a:ln w="19049">
              <a:solidFill>
                <a:srgbClr val="FF9900"/>
              </a:solidFill>
            </a:ln>
          </p:spPr>
          <p:txBody>
            <a:bodyPr wrap="square" lIns="0" tIns="0" rIns="0" bIns="0" rtlCol="0"/>
            <a:lstStyle/>
            <a:p>
              <a:endParaRPr/>
            </a:p>
          </p:txBody>
        </p:sp>
        <p:sp>
          <p:nvSpPr>
            <p:cNvPr id="196" name="object 155"/>
            <p:cNvSpPr/>
            <p:nvPr/>
          </p:nvSpPr>
          <p:spPr>
            <a:xfrm>
              <a:off x="3744810" y="2951624"/>
              <a:ext cx="141605" cy="155575"/>
            </a:xfrm>
            <a:custGeom>
              <a:avLst/>
              <a:gdLst/>
              <a:ahLst/>
              <a:cxnLst/>
              <a:rect l="l" t="t" r="r" b="b"/>
              <a:pathLst>
                <a:path w="141604" h="155575">
                  <a:moveTo>
                    <a:pt x="0" y="0"/>
                  </a:moveTo>
                  <a:lnTo>
                    <a:pt x="141299" y="0"/>
                  </a:lnTo>
                  <a:lnTo>
                    <a:pt x="141299" y="155099"/>
                  </a:lnTo>
                  <a:lnTo>
                    <a:pt x="0" y="155099"/>
                  </a:lnTo>
                  <a:lnTo>
                    <a:pt x="0" y="0"/>
                  </a:lnTo>
                  <a:close/>
                </a:path>
              </a:pathLst>
            </a:custGeom>
            <a:ln w="28574">
              <a:solidFill>
                <a:srgbClr val="FF9900"/>
              </a:solidFill>
            </a:ln>
          </p:spPr>
          <p:txBody>
            <a:bodyPr wrap="square" lIns="0" tIns="0" rIns="0" bIns="0" rtlCol="0"/>
            <a:lstStyle/>
            <a:p>
              <a:endParaRPr/>
            </a:p>
          </p:txBody>
        </p:sp>
        <p:sp>
          <p:nvSpPr>
            <p:cNvPr id="197" name="object 156"/>
            <p:cNvSpPr/>
            <p:nvPr/>
          </p:nvSpPr>
          <p:spPr>
            <a:xfrm>
              <a:off x="2621161" y="2802524"/>
              <a:ext cx="1194435" cy="456565"/>
            </a:xfrm>
            <a:custGeom>
              <a:avLst/>
              <a:gdLst/>
              <a:ahLst/>
              <a:cxnLst/>
              <a:rect l="l" t="t" r="r" b="b"/>
              <a:pathLst>
                <a:path w="1194435" h="456564">
                  <a:moveTo>
                    <a:pt x="0" y="0"/>
                  </a:moveTo>
                  <a:lnTo>
                    <a:pt x="1194299" y="149099"/>
                  </a:lnTo>
                </a:path>
                <a:path w="1194435" h="456564">
                  <a:moveTo>
                    <a:pt x="6299" y="456299"/>
                  </a:moveTo>
                  <a:lnTo>
                    <a:pt x="1194299" y="304199"/>
                  </a:lnTo>
                </a:path>
              </a:pathLst>
            </a:custGeom>
            <a:ln w="19049">
              <a:solidFill>
                <a:srgbClr val="FF9900"/>
              </a:solidFill>
            </a:ln>
          </p:spPr>
          <p:txBody>
            <a:bodyPr wrap="square" lIns="0" tIns="0" rIns="0" bIns="0" rtlCol="0"/>
            <a:lstStyle/>
            <a:p>
              <a:endParaRPr/>
            </a:p>
          </p:txBody>
        </p:sp>
        <p:sp>
          <p:nvSpPr>
            <p:cNvPr id="198" name="object 157"/>
            <p:cNvSpPr/>
            <p:nvPr/>
          </p:nvSpPr>
          <p:spPr>
            <a:xfrm>
              <a:off x="1028894" y="2961299"/>
              <a:ext cx="1631950" cy="462915"/>
            </a:xfrm>
            <a:custGeom>
              <a:avLst/>
              <a:gdLst/>
              <a:ahLst/>
              <a:cxnLst/>
              <a:rect l="l" t="t" r="r" b="b"/>
              <a:pathLst>
                <a:path w="1631950" h="462914">
                  <a:moveTo>
                    <a:pt x="1490116" y="149100"/>
                  </a:moveTo>
                  <a:lnTo>
                    <a:pt x="1631416" y="149100"/>
                  </a:lnTo>
                  <a:lnTo>
                    <a:pt x="1631416" y="304200"/>
                  </a:lnTo>
                  <a:lnTo>
                    <a:pt x="1490116" y="304200"/>
                  </a:lnTo>
                  <a:lnTo>
                    <a:pt x="1490116" y="149100"/>
                  </a:lnTo>
                  <a:close/>
                </a:path>
                <a:path w="1631950" h="462914">
                  <a:moveTo>
                    <a:pt x="0" y="0"/>
                  </a:moveTo>
                  <a:lnTo>
                    <a:pt x="423899" y="0"/>
                  </a:lnTo>
                  <a:lnTo>
                    <a:pt x="423899" y="462899"/>
                  </a:lnTo>
                  <a:lnTo>
                    <a:pt x="0" y="462899"/>
                  </a:lnTo>
                  <a:lnTo>
                    <a:pt x="0" y="0"/>
                  </a:lnTo>
                  <a:close/>
                </a:path>
              </a:pathLst>
            </a:custGeom>
            <a:ln w="28574">
              <a:solidFill>
                <a:srgbClr val="9900FF"/>
              </a:solidFill>
            </a:ln>
          </p:spPr>
          <p:txBody>
            <a:bodyPr wrap="square" lIns="0" tIns="0" rIns="0" bIns="0" rtlCol="0"/>
            <a:lstStyle/>
            <a:p>
              <a:endParaRPr/>
            </a:p>
          </p:txBody>
        </p:sp>
        <p:sp>
          <p:nvSpPr>
            <p:cNvPr id="199" name="object 158"/>
            <p:cNvSpPr/>
            <p:nvPr/>
          </p:nvSpPr>
          <p:spPr>
            <a:xfrm>
              <a:off x="1395360" y="2961299"/>
              <a:ext cx="1194435" cy="456565"/>
            </a:xfrm>
            <a:custGeom>
              <a:avLst/>
              <a:gdLst/>
              <a:ahLst/>
              <a:cxnLst/>
              <a:rect l="l" t="t" r="r" b="b"/>
              <a:pathLst>
                <a:path w="1194435" h="456564">
                  <a:moveTo>
                    <a:pt x="0" y="0"/>
                  </a:moveTo>
                  <a:lnTo>
                    <a:pt x="1194300" y="149099"/>
                  </a:lnTo>
                </a:path>
                <a:path w="1194435" h="456564">
                  <a:moveTo>
                    <a:pt x="6299" y="456300"/>
                  </a:moveTo>
                  <a:lnTo>
                    <a:pt x="1194300" y="304199"/>
                  </a:lnTo>
                </a:path>
              </a:pathLst>
            </a:custGeom>
            <a:ln w="19049">
              <a:solidFill>
                <a:srgbClr val="9900FF"/>
              </a:solidFill>
            </a:ln>
          </p:spPr>
          <p:txBody>
            <a:bodyPr wrap="square" lIns="0" tIns="0" rIns="0" bIns="0" rtlCol="0"/>
            <a:lstStyle/>
            <a:p>
              <a:endParaRPr/>
            </a:p>
          </p:txBody>
        </p:sp>
        <p:sp>
          <p:nvSpPr>
            <p:cNvPr id="200" name="object 159"/>
            <p:cNvSpPr/>
            <p:nvPr/>
          </p:nvSpPr>
          <p:spPr>
            <a:xfrm>
              <a:off x="463694" y="2339174"/>
              <a:ext cx="1637664" cy="462915"/>
            </a:xfrm>
            <a:custGeom>
              <a:avLst/>
              <a:gdLst/>
              <a:ahLst/>
              <a:cxnLst/>
              <a:rect l="l" t="t" r="r" b="b"/>
              <a:pathLst>
                <a:path w="1637664" h="462914">
                  <a:moveTo>
                    <a:pt x="1496213" y="155199"/>
                  </a:moveTo>
                  <a:lnTo>
                    <a:pt x="1637513" y="155199"/>
                  </a:lnTo>
                  <a:lnTo>
                    <a:pt x="1637513" y="310299"/>
                  </a:lnTo>
                  <a:lnTo>
                    <a:pt x="1496213" y="310299"/>
                  </a:lnTo>
                  <a:lnTo>
                    <a:pt x="1496213" y="155199"/>
                  </a:lnTo>
                  <a:close/>
                </a:path>
                <a:path w="1637664" h="462914">
                  <a:moveTo>
                    <a:pt x="0" y="0"/>
                  </a:moveTo>
                  <a:lnTo>
                    <a:pt x="423900" y="0"/>
                  </a:lnTo>
                  <a:lnTo>
                    <a:pt x="423900" y="462899"/>
                  </a:lnTo>
                  <a:lnTo>
                    <a:pt x="0" y="462899"/>
                  </a:lnTo>
                  <a:lnTo>
                    <a:pt x="0" y="0"/>
                  </a:lnTo>
                  <a:close/>
                </a:path>
              </a:pathLst>
            </a:custGeom>
            <a:ln w="28574">
              <a:solidFill>
                <a:srgbClr val="9900FF"/>
              </a:solidFill>
            </a:ln>
          </p:spPr>
          <p:txBody>
            <a:bodyPr wrap="square" lIns="0" tIns="0" rIns="0" bIns="0" rtlCol="0"/>
            <a:lstStyle/>
            <a:p>
              <a:endParaRPr/>
            </a:p>
          </p:txBody>
        </p:sp>
        <p:sp>
          <p:nvSpPr>
            <p:cNvPr id="201" name="object 160"/>
            <p:cNvSpPr/>
            <p:nvPr/>
          </p:nvSpPr>
          <p:spPr>
            <a:xfrm>
              <a:off x="836257" y="2345274"/>
              <a:ext cx="1194435" cy="456565"/>
            </a:xfrm>
            <a:custGeom>
              <a:avLst/>
              <a:gdLst/>
              <a:ahLst/>
              <a:cxnLst/>
              <a:rect l="l" t="t" r="r" b="b"/>
              <a:pathLst>
                <a:path w="1194435" h="456564">
                  <a:moveTo>
                    <a:pt x="0" y="0"/>
                  </a:moveTo>
                  <a:lnTo>
                    <a:pt x="1194299" y="149099"/>
                  </a:lnTo>
                </a:path>
                <a:path w="1194435" h="456564">
                  <a:moveTo>
                    <a:pt x="6299" y="456299"/>
                  </a:moveTo>
                  <a:lnTo>
                    <a:pt x="1194299" y="304199"/>
                  </a:lnTo>
                </a:path>
              </a:pathLst>
            </a:custGeom>
            <a:ln w="19049">
              <a:solidFill>
                <a:srgbClr val="9900FF"/>
              </a:solidFill>
            </a:ln>
          </p:spPr>
          <p:txBody>
            <a:bodyPr wrap="square" lIns="0" tIns="0" rIns="0" bIns="0" rtlCol="0"/>
            <a:lstStyle/>
            <a:p>
              <a:endParaRPr/>
            </a:p>
          </p:txBody>
        </p:sp>
        <p:sp>
          <p:nvSpPr>
            <p:cNvPr id="202" name="object 161"/>
            <p:cNvSpPr/>
            <p:nvPr/>
          </p:nvSpPr>
          <p:spPr>
            <a:xfrm>
              <a:off x="1099549" y="3568198"/>
              <a:ext cx="1330960" cy="238125"/>
            </a:xfrm>
            <a:custGeom>
              <a:avLst/>
              <a:gdLst/>
              <a:ahLst/>
              <a:cxnLst/>
              <a:rect l="l" t="t" r="r" b="b"/>
              <a:pathLst>
                <a:path w="1330960" h="238125">
                  <a:moveTo>
                    <a:pt x="0" y="0"/>
                  </a:moveTo>
                  <a:lnTo>
                    <a:pt x="15184" y="44412"/>
                  </a:lnTo>
                  <a:lnTo>
                    <a:pt x="58098" y="87425"/>
                  </a:lnTo>
                  <a:lnTo>
                    <a:pt x="124778" y="127646"/>
                  </a:lnTo>
                  <a:lnTo>
                    <a:pt x="165793" y="146274"/>
                  </a:lnTo>
                  <a:lnTo>
                    <a:pt x="211265" y="163682"/>
                  </a:lnTo>
                  <a:lnTo>
                    <a:pt x="260698" y="179696"/>
                  </a:lnTo>
                  <a:lnTo>
                    <a:pt x="313597" y="194141"/>
                  </a:lnTo>
                  <a:lnTo>
                    <a:pt x="369467" y="206843"/>
                  </a:lnTo>
                  <a:lnTo>
                    <a:pt x="427812" y="217629"/>
                  </a:lnTo>
                  <a:lnTo>
                    <a:pt x="488139" y="226324"/>
                  </a:lnTo>
                  <a:lnTo>
                    <a:pt x="549950" y="232754"/>
                  </a:lnTo>
                  <a:lnTo>
                    <a:pt x="612752" y="236746"/>
                  </a:lnTo>
                  <a:lnTo>
                    <a:pt x="676049" y="238124"/>
                  </a:lnTo>
                  <a:lnTo>
                    <a:pt x="732329" y="237056"/>
                  </a:lnTo>
                  <a:lnTo>
                    <a:pt x="788261" y="233909"/>
                  </a:lnTo>
                  <a:lnTo>
                    <a:pt x="843497" y="228803"/>
                  </a:lnTo>
                  <a:lnTo>
                    <a:pt x="897690" y="221864"/>
                  </a:lnTo>
                  <a:lnTo>
                    <a:pt x="950492" y="213211"/>
                  </a:lnTo>
                  <a:lnTo>
                    <a:pt x="1001555" y="202969"/>
                  </a:lnTo>
                  <a:lnTo>
                    <a:pt x="1050532" y="191259"/>
                  </a:lnTo>
                  <a:lnTo>
                    <a:pt x="1097074" y="178204"/>
                  </a:lnTo>
                  <a:lnTo>
                    <a:pt x="1140834" y="163926"/>
                  </a:lnTo>
                  <a:lnTo>
                    <a:pt x="1186305" y="146554"/>
                  </a:lnTo>
                  <a:lnTo>
                    <a:pt x="1227321" y="127964"/>
                  </a:lnTo>
                  <a:lnTo>
                    <a:pt x="1263384" y="108330"/>
                  </a:lnTo>
                  <a:lnTo>
                    <a:pt x="1300747" y="82585"/>
                  </a:lnTo>
                  <a:lnTo>
                    <a:pt x="1328631" y="55821"/>
                  </a:lnTo>
                  <a:lnTo>
                    <a:pt x="1330519" y="53518"/>
                  </a:lnTo>
                </a:path>
              </a:pathLst>
            </a:custGeom>
            <a:ln w="9524">
              <a:solidFill>
                <a:srgbClr val="666666"/>
              </a:solidFill>
            </a:ln>
          </p:spPr>
          <p:txBody>
            <a:bodyPr wrap="square" lIns="0" tIns="0" rIns="0" bIns="0" rtlCol="0"/>
            <a:lstStyle/>
            <a:p>
              <a:endParaRPr/>
            </a:p>
          </p:txBody>
        </p:sp>
        <p:sp>
          <p:nvSpPr>
            <p:cNvPr id="203" name="object 162"/>
            <p:cNvSpPr/>
            <p:nvPr/>
          </p:nvSpPr>
          <p:spPr>
            <a:xfrm>
              <a:off x="2415501" y="3581692"/>
              <a:ext cx="31115" cy="46355"/>
            </a:xfrm>
            <a:custGeom>
              <a:avLst/>
              <a:gdLst/>
              <a:ahLst/>
              <a:cxnLst/>
              <a:rect l="l" t="t" r="r" b="b"/>
              <a:pathLst>
                <a:path w="31114" h="46354">
                  <a:moveTo>
                    <a:pt x="29135" y="45965"/>
                  </a:moveTo>
                  <a:lnTo>
                    <a:pt x="0" y="34084"/>
                  </a:lnTo>
                  <a:lnTo>
                    <a:pt x="30889" y="0"/>
                  </a:lnTo>
                  <a:lnTo>
                    <a:pt x="29135" y="45965"/>
                  </a:lnTo>
                  <a:close/>
                </a:path>
              </a:pathLst>
            </a:custGeom>
            <a:solidFill>
              <a:srgbClr val="666666"/>
            </a:solidFill>
          </p:spPr>
          <p:txBody>
            <a:bodyPr wrap="square" lIns="0" tIns="0" rIns="0" bIns="0" rtlCol="0"/>
            <a:lstStyle/>
            <a:p>
              <a:endParaRPr/>
            </a:p>
          </p:txBody>
        </p:sp>
        <p:sp>
          <p:nvSpPr>
            <p:cNvPr id="204" name="object 163"/>
            <p:cNvSpPr/>
            <p:nvPr/>
          </p:nvSpPr>
          <p:spPr>
            <a:xfrm>
              <a:off x="2415501" y="3581692"/>
              <a:ext cx="31115" cy="46355"/>
            </a:xfrm>
            <a:custGeom>
              <a:avLst/>
              <a:gdLst/>
              <a:ahLst/>
              <a:cxnLst/>
              <a:rect l="l" t="t" r="r" b="b"/>
              <a:pathLst>
                <a:path w="31114" h="46354">
                  <a:moveTo>
                    <a:pt x="29135" y="45965"/>
                  </a:moveTo>
                  <a:lnTo>
                    <a:pt x="30889" y="0"/>
                  </a:lnTo>
                  <a:lnTo>
                    <a:pt x="0" y="34084"/>
                  </a:lnTo>
                  <a:lnTo>
                    <a:pt x="29135" y="45965"/>
                  </a:lnTo>
                  <a:close/>
                </a:path>
              </a:pathLst>
            </a:custGeom>
            <a:ln w="9524">
              <a:solidFill>
                <a:srgbClr val="666666"/>
              </a:solidFill>
            </a:ln>
          </p:spPr>
          <p:txBody>
            <a:bodyPr wrap="square" lIns="0" tIns="0" rIns="0" bIns="0" rtlCol="0"/>
            <a:lstStyle/>
            <a:p>
              <a:endParaRPr/>
            </a:p>
          </p:txBody>
        </p:sp>
        <p:sp>
          <p:nvSpPr>
            <p:cNvPr id="205" name="object 164"/>
            <p:cNvSpPr/>
            <p:nvPr/>
          </p:nvSpPr>
          <p:spPr>
            <a:xfrm>
              <a:off x="2451649" y="3572473"/>
              <a:ext cx="1330960" cy="238125"/>
            </a:xfrm>
            <a:custGeom>
              <a:avLst/>
              <a:gdLst/>
              <a:ahLst/>
              <a:cxnLst/>
              <a:rect l="l" t="t" r="r" b="b"/>
              <a:pathLst>
                <a:path w="1330960" h="238125">
                  <a:moveTo>
                    <a:pt x="0" y="0"/>
                  </a:moveTo>
                  <a:lnTo>
                    <a:pt x="15184" y="44412"/>
                  </a:lnTo>
                  <a:lnTo>
                    <a:pt x="58098" y="87425"/>
                  </a:lnTo>
                  <a:lnTo>
                    <a:pt x="124778" y="127646"/>
                  </a:lnTo>
                  <a:lnTo>
                    <a:pt x="165793" y="146274"/>
                  </a:lnTo>
                  <a:lnTo>
                    <a:pt x="211265" y="163682"/>
                  </a:lnTo>
                  <a:lnTo>
                    <a:pt x="260698" y="179696"/>
                  </a:lnTo>
                  <a:lnTo>
                    <a:pt x="313597" y="194141"/>
                  </a:lnTo>
                  <a:lnTo>
                    <a:pt x="369467" y="206843"/>
                  </a:lnTo>
                  <a:lnTo>
                    <a:pt x="427812" y="217629"/>
                  </a:lnTo>
                  <a:lnTo>
                    <a:pt x="488139" y="226324"/>
                  </a:lnTo>
                  <a:lnTo>
                    <a:pt x="549950" y="232754"/>
                  </a:lnTo>
                  <a:lnTo>
                    <a:pt x="612752" y="236746"/>
                  </a:lnTo>
                  <a:lnTo>
                    <a:pt x="676049" y="238124"/>
                  </a:lnTo>
                  <a:lnTo>
                    <a:pt x="732329" y="237056"/>
                  </a:lnTo>
                  <a:lnTo>
                    <a:pt x="788261" y="233909"/>
                  </a:lnTo>
                  <a:lnTo>
                    <a:pt x="843497" y="228803"/>
                  </a:lnTo>
                  <a:lnTo>
                    <a:pt x="897690" y="221864"/>
                  </a:lnTo>
                  <a:lnTo>
                    <a:pt x="950492" y="213211"/>
                  </a:lnTo>
                  <a:lnTo>
                    <a:pt x="1001555" y="202969"/>
                  </a:lnTo>
                  <a:lnTo>
                    <a:pt x="1050532" y="191259"/>
                  </a:lnTo>
                  <a:lnTo>
                    <a:pt x="1097074" y="178204"/>
                  </a:lnTo>
                  <a:lnTo>
                    <a:pt x="1140834" y="163926"/>
                  </a:lnTo>
                  <a:lnTo>
                    <a:pt x="1186306" y="146554"/>
                  </a:lnTo>
                  <a:lnTo>
                    <a:pt x="1227321" y="127964"/>
                  </a:lnTo>
                  <a:lnTo>
                    <a:pt x="1263384" y="108330"/>
                  </a:lnTo>
                  <a:lnTo>
                    <a:pt x="1300747" y="82585"/>
                  </a:lnTo>
                  <a:lnTo>
                    <a:pt x="1328631" y="55821"/>
                  </a:lnTo>
                  <a:lnTo>
                    <a:pt x="1330519" y="53518"/>
                  </a:lnTo>
                </a:path>
              </a:pathLst>
            </a:custGeom>
            <a:ln w="9524">
              <a:solidFill>
                <a:srgbClr val="666666"/>
              </a:solidFill>
            </a:ln>
          </p:spPr>
          <p:txBody>
            <a:bodyPr wrap="square" lIns="0" tIns="0" rIns="0" bIns="0" rtlCol="0"/>
            <a:lstStyle/>
            <a:p>
              <a:endParaRPr/>
            </a:p>
          </p:txBody>
        </p:sp>
        <p:sp>
          <p:nvSpPr>
            <p:cNvPr id="206" name="object 165"/>
            <p:cNvSpPr/>
            <p:nvPr/>
          </p:nvSpPr>
          <p:spPr>
            <a:xfrm>
              <a:off x="3767601" y="3585967"/>
              <a:ext cx="31115" cy="46355"/>
            </a:xfrm>
            <a:custGeom>
              <a:avLst/>
              <a:gdLst/>
              <a:ahLst/>
              <a:cxnLst/>
              <a:rect l="l" t="t" r="r" b="b"/>
              <a:pathLst>
                <a:path w="31114" h="46354">
                  <a:moveTo>
                    <a:pt x="29135" y="45965"/>
                  </a:moveTo>
                  <a:lnTo>
                    <a:pt x="0" y="34084"/>
                  </a:lnTo>
                  <a:lnTo>
                    <a:pt x="30890" y="0"/>
                  </a:lnTo>
                  <a:lnTo>
                    <a:pt x="29135" y="45965"/>
                  </a:lnTo>
                  <a:close/>
                </a:path>
              </a:pathLst>
            </a:custGeom>
            <a:solidFill>
              <a:srgbClr val="666666"/>
            </a:solidFill>
          </p:spPr>
          <p:txBody>
            <a:bodyPr wrap="square" lIns="0" tIns="0" rIns="0" bIns="0" rtlCol="0"/>
            <a:lstStyle/>
            <a:p>
              <a:endParaRPr/>
            </a:p>
          </p:txBody>
        </p:sp>
        <p:sp>
          <p:nvSpPr>
            <p:cNvPr id="207" name="object 166"/>
            <p:cNvSpPr/>
            <p:nvPr/>
          </p:nvSpPr>
          <p:spPr>
            <a:xfrm>
              <a:off x="3767601" y="3585967"/>
              <a:ext cx="31115" cy="46355"/>
            </a:xfrm>
            <a:custGeom>
              <a:avLst/>
              <a:gdLst/>
              <a:ahLst/>
              <a:cxnLst/>
              <a:rect l="l" t="t" r="r" b="b"/>
              <a:pathLst>
                <a:path w="31114" h="46354">
                  <a:moveTo>
                    <a:pt x="29135" y="45965"/>
                  </a:moveTo>
                  <a:lnTo>
                    <a:pt x="30890" y="0"/>
                  </a:lnTo>
                  <a:lnTo>
                    <a:pt x="0" y="34084"/>
                  </a:lnTo>
                  <a:lnTo>
                    <a:pt x="29135" y="45965"/>
                  </a:lnTo>
                  <a:close/>
                </a:path>
              </a:pathLst>
            </a:custGeom>
            <a:ln w="9524">
              <a:solidFill>
                <a:srgbClr val="666666"/>
              </a:solidFill>
            </a:ln>
          </p:spPr>
          <p:txBody>
            <a:bodyPr wrap="square" lIns="0" tIns="0" rIns="0" bIns="0" rtlCol="0"/>
            <a:lstStyle/>
            <a:p>
              <a:endParaRPr/>
            </a:p>
          </p:txBody>
        </p:sp>
        <p:sp>
          <p:nvSpPr>
            <p:cNvPr id="208" name="object 167"/>
            <p:cNvSpPr/>
            <p:nvPr/>
          </p:nvSpPr>
          <p:spPr>
            <a:xfrm>
              <a:off x="3810337" y="3569923"/>
              <a:ext cx="1330960" cy="238125"/>
            </a:xfrm>
            <a:custGeom>
              <a:avLst/>
              <a:gdLst/>
              <a:ahLst/>
              <a:cxnLst/>
              <a:rect l="l" t="t" r="r" b="b"/>
              <a:pathLst>
                <a:path w="1330960" h="238125">
                  <a:moveTo>
                    <a:pt x="0" y="0"/>
                  </a:moveTo>
                  <a:lnTo>
                    <a:pt x="15184" y="44412"/>
                  </a:lnTo>
                  <a:lnTo>
                    <a:pt x="58098" y="87425"/>
                  </a:lnTo>
                  <a:lnTo>
                    <a:pt x="124778" y="127646"/>
                  </a:lnTo>
                  <a:lnTo>
                    <a:pt x="165793" y="146274"/>
                  </a:lnTo>
                  <a:lnTo>
                    <a:pt x="211265" y="163682"/>
                  </a:lnTo>
                  <a:lnTo>
                    <a:pt x="260698" y="179696"/>
                  </a:lnTo>
                  <a:lnTo>
                    <a:pt x="313597" y="194141"/>
                  </a:lnTo>
                  <a:lnTo>
                    <a:pt x="369467" y="206843"/>
                  </a:lnTo>
                  <a:lnTo>
                    <a:pt x="427812" y="217629"/>
                  </a:lnTo>
                  <a:lnTo>
                    <a:pt x="488139" y="226324"/>
                  </a:lnTo>
                  <a:lnTo>
                    <a:pt x="549950" y="232754"/>
                  </a:lnTo>
                  <a:lnTo>
                    <a:pt x="612752" y="236746"/>
                  </a:lnTo>
                  <a:lnTo>
                    <a:pt x="676049" y="238124"/>
                  </a:lnTo>
                  <a:lnTo>
                    <a:pt x="732329" y="237056"/>
                  </a:lnTo>
                  <a:lnTo>
                    <a:pt x="788261" y="233909"/>
                  </a:lnTo>
                  <a:lnTo>
                    <a:pt x="843497" y="228803"/>
                  </a:lnTo>
                  <a:lnTo>
                    <a:pt x="897690" y="221864"/>
                  </a:lnTo>
                  <a:lnTo>
                    <a:pt x="950492" y="213211"/>
                  </a:lnTo>
                  <a:lnTo>
                    <a:pt x="1001555" y="202969"/>
                  </a:lnTo>
                  <a:lnTo>
                    <a:pt x="1050532" y="191259"/>
                  </a:lnTo>
                  <a:lnTo>
                    <a:pt x="1097074" y="178204"/>
                  </a:lnTo>
                  <a:lnTo>
                    <a:pt x="1140834" y="163926"/>
                  </a:lnTo>
                  <a:lnTo>
                    <a:pt x="1186306" y="146554"/>
                  </a:lnTo>
                  <a:lnTo>
                    <a:pt x="1227321" y="127964"/>
                  </a:lnTo>
                  <a:lnTo>
                    <a:pt x="1263384" y="108330"/>
                  </a:lnTo>
                  <a:lnTo>
                    <a:pt x="1300747" y="82585"/>
                  </a:lnTo>
                  <a:lnTo>
                    <a:pt x="1328631" y="55821"/>
                  </a:lnTo>
                  <a:lnTo>
                    <a:pt x="1330519" y="53518"/>
                  </a:lnTo>
                </a:path>
              </a:pathLst>
            </a:custGeom>
            <a:ln w="9524">
              <a:solidFill>
                <a:srgbClr val="666666"/>
              </a:solidFill>
            </a:ln>
          </p:spPr>
          <p:txBody>
            <a:bodyPr wrap="square" lIns="0" tIns="0" rIns="0" bIns="0" rtlCol="0"/>
            <a:lstStyle/>
            <a:p>
              <a:endParaRPr/>
            </a:p>
          </p:txBody>
        </p:sp>
        <p:sp>
          <p:nvSpPr>
            <p:cNvPr id="209" name="object 168"/>
            <p:cNvSpPr/>
            <p:nvPr/>
          </p:nvSpPr>
          <p:spPr>
            <a:xfrm>
              <a:off x="5126289" y="3583417"/>
              <a:ext cx="31115" cy="46355"/>
            </a:xfrm>
            <a:custGeom>
              <a:avLst/>
              <a:gdLst/>
              <a:ahLst/>
              <a:cxnLst/>
              <a:rect l="l" t="t" r="r" b="b"/>
              <a:pathLst>
                <a:path w="31114" h="46354">
                  <a:moveTo>
                    <a:pt x="29135" y="45965"/>
                  </a:moveTo>
                  <a:lnTo>
                    <a:pt x="0" y="34084"/>
                  </a:lnTo>
                  <a:lnTo>
                    <a:pt x="30890" y="0"/>
                  </a:lnTo>
                  <a:lnTo>
                    <a:pt x="29135" y="45965"/>
                  </a:lnTo>
                  <a:close/>
                </a:path>
              </a:pathLst>
            </a:custGeom>
            <a:solidFill>
              <a:srgbClr val="666666"/>
            </a:solidFill>
          </p:spPr>
          <p:txBody>
            <a:bodyPr wrap="square" lIns="0" tIns="0" rIns="0" bIns="0" rtlCol="0"/>
            <a:lstStyle/>
            <a:p>
              <a:endParaRPr/>
            </a:p>
          </p:txBody>
        </p:sp>
        <p:sp>
          <p:nvSpPr>
            <p:cNvPr id="210" name="object 169"/>
            <p:cNvSpPr/>
            <p:nvPr/>
          </p:nvSpPr>
          <p:spPr>
            <a:xfrm>
              <a:off x="5126289" y="3583417"/>
              <a:ext cx="31115" cy="46355"/>
            </a:xfrm>
            <a:custGeom>
              <a:avLst/>
              <a:gdLst/>
              <a:ahLst/>
              <a:cxnLst/>
              <a:rect l="l" t="t" r="r" b="b"/>
              <a:pathLst>
                <a:path w="31114" h="46354">
                  <a:moveTo>
                    <a:pt x="29135" y="45965"/>
                  </a:moveTo>
                  <a:lnTo>
                    <a:pt x="30890" y="0"/>
                  </a:lnTo>
                  <a:lnTo>
                    <a:pt x="0" y="34084"/>
                  </a:lnTo>
                  <a:lnTo>
                    <a:pt x="29135" y="45965"/>
                  </a:lnTo>
                  <a:close/>
                </a:path>
              </a:pathLst>
            </a:custGeom>
            <a:ln w="9524">
              <a:solidFill>
                <a:srgbClr val="666666"/>
              </a:solidFill>
            </a:ln>
          </p:spPr>
          <p:txBody>
            <a:bodyPr wrap="square" lIns="0" tIns="0" rIns="0" bIns="0" rtlCol="0"/>
            <a:lstStyle/>
            <a:p>
              <a:endParaRPr/>
            </a:p>
          </p:txBody>
        </p:sp>
      </p:grpSp>
      <p:graphicFrame>
        <p:nvGraphicFramePr>
          <p:cNvPr id="211" name="object 170"/>
          <p:cNvGraphicFramePr>
            <a:graphicFrameLocks noGrp="1"/>
          </p:cNvGraphicFramePr>
          <p:nvPr/>
        </p:nvGraphicFramePr>
        <p:xfrm>
          <a:off x="1171415" y="3585640"/>
          <a:ext cx="1132203" cy="1244615"/>
        </p:xfrm>
        <a:graphic>
          <a:graphicData uri="http://schemas.openxmlformats.org/drawingml/2006/table">
            <a:tbl>
              <a:tblPr firstRow="1" bandRow="1">
                <a:tableStyleId>{2D5ABB26-0587-4C30-8999-92F81FD0307C}</a:tableStyleId>
              </a:tblPr>
              <a:tblGrid>
                <a:gridCol w="141605">
                  <a:extLst>
                    <a:ext uri="{9D8B030D-6E8A-4147-A177-3AD203B41FA5}">
                      <a16:colId xmlns:a16="http://schemas.microsoft.com/office/drawing/2014/main" val="20000"/>
                    </a:ext>
                  </a:extLst>
                </a:gridCol>
                <a:gridCol w="141605">
                  <a:extLst>
                    <a:ext uri="{9D8B030D-6E8A-4147-A177-3AD203B41FA5}">
                      <a16:colId xmlns:a16="http://schemas.microsoft.com/office/drawing/2014/main" val="20001"/>
                    </a:ext>
                  </a:extLst>
                </a:gridCol>
                <a:gridCol w="141605">
                  <a:extLst>
                    <a:ext uri="{9D8B030D-6E8A-4147-A177-3AD203B41FA5}">
                      <a16:colId xmlns:a16="http://schemas.microsoft.com/office/drawing/2014/main" val="20002"/>
                    </a:ext>
                  </a:extLst>
                </a:gridCol>
                <a:gridCol w="141604">
                  <a:extLst>
                    <a:ext uri="{9D8B030D-6E8A-4147-A177-3AD203B41FA5}">
                      <a16:colId xmlns:a16="http://schemas.microsoft.com/office/drawing/2014/main" val="20003"/>
                    </a:ext>
                  </a:extLst>
                </a:gridCol>
                <a:gridCol w="141604">
                  <a:extLst>
                    <a:ext uri="{9D8B030D-6E8A-4147-A177-3AD203B41FA5}">
                      <a16:colId xmlns:a16="http://schemas.microsoft.com/office/drawing/2014/main" val="20004"/>
                    </a:ext>
                  </a:extLst>
                </a:gridCol>
                <a:gridCol w="141605">
                  <a:extLst>
                    <a:ext uri="{9D8B030D-6E8A-4147-A177-3AD203B41FA5}">
                      <a16:colId xmlns:a16="http://schemas.microsoft.com/office/drawing/2014/main" val="20005"/>
                    </a:ext>
                  </a:extLst>
                </a:gridCol>
                <a:gridCol w="152400">
                  <a:extLst>
                    <a:ext uri="{9D8B030D-6E8A-4147-A177-3AD203B41FA5}">
                      <a16:colId xmlns:a16="http://schemas.microsoft.com/office/drawing/2014/main" val="20006"/>
                    </a:ext>
                  </a:extLst>
                </a:gridCol>
                <a:gridCol w="130175">
                  <a:extLst>
                    <a:ext uri="{9D8B030D-6E8A-4147-A177-3AD203B41FA5}">
                      <a16:colId xmlns:a16="http://schemas.microsoft.com/office/drawing/2014/main" val="20007"/>
                    </a:ext>
                  </a:extLst>
                </a:gridCol>
              </a:tblGrid>
              <a:tr h="173996">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28575">
                      <a:solidFill>
                        <a:srgbClr val="0000FF"/>
                      </a:solidFill>
                      <a:prstDash val="solid"/>
                    </a:lnT>
                    <a:lnB w="19050">
                      <a:solidFill>
                        <a:srgbClr val="666666"/>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9525">
                      <a:solidFill>
                        <a:srgbClr val="666666"/>
                      </a:solidFill>
                      <a:prstDash val="solid"/>
                    </a:lnT>
                    <a:lnB w="19050">
                      <a:solidFill>
                        <a:srgbClr val="666666"/>
                      </a:solidFill>
                      <a:prstDash val="solid"/>
                    </a:lnB>
                  </a:tcPr>
                </a:tc>
                <a:extLst>
                  <a:ext uri="{0D108BD9-81ED-4DB2-BD59-A6C34878D82A}">
                    <a16:rowId xmlns:a16="http://schemas.microsoft.com/office/drawing/2014/main" val="10000"/>
                  </a:ext>
                </a:extLst>
              </a:tr>
              <a:tr h="153862">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extLst>
                  <a:ext uri="{0D108BD9-81ED-4DB2-BD59-A6C34878D82A}">
                    <a16:rowId xmlns:a16="http://schemas.microsoft.com/office/drawing/2014/main" val="10001"/>
                  </a:ext>
                </a:extLst>
              </a:tr>
              <a:tr h="153862">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extLst>
                  <a:ext uri="{0D108BD9-81ED-4DB2-BD59-A6C34878D82A}">
                    <a16:rowId xmlns:a16="http://schemas.microsoft.com/office/drawing/2014/main" val="10002"/>
                  </a:ext>
                </a:extLst>
              </a:tr>
              <a:tr h="151724">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19050">
                      <a:solidFill>
                        <a:srgbClr val="666666"/>
                      </a:solidFill>
                      <a:prstDash val="solid"/>
                    </a:lnT>
                    <a:lnB w="9525">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9525">
                      <a:solidFill>
                        <a:srgbClr val="666666"/>
                      </a:solidFill>
                      <a:prstDash val="solid"/>
                    </a:lnB>
                  </a:tcPr>
                </a:tc>
                <a:extLst>
                  <a:ext uri="{0D108BD9-81ED-4DB2-BD59-A6C34878D82A}">
                    <a16:rowId xmlns:a16="http://schemas.microsoft.com/office/drawing/2014/main" val="10003"/>
                  </a:ext>
                </a:extLst>
              </a:tr>
              <a:tr h="151724">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9525">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9525">
                      <a:solidFill>
                        <a:srgbClr val="666666"/>
                      </a:solidFill>
                      <a:prstDash val="solid"/>
                    </a:lnT>
                    <a:lnB w="19050">
                      <a:solidFill>
                        <a:srgbClr val="666666"/>
                      </a:solidFill>
                      <a:prstDash val="solid"/>
                    </a:lnB>
                  </a:tcPr>
                </a:tc>
                <a:extLst>
                  <a:ext uri="{0D108BD9-81ED-4DB2-BD59-A6C34878D82A}">
                    <a16:rowId xmlns:a16="http://schemas.microsoft.com/office/drawing/2014/main" val="10004"/>
                  </a:ext>
                </a:extLst>
              </a:tr>
              <a:tr h="153861">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19050">
                      <a:solidFill>
                        <a:srgbClr val="666666"/>
                      </a:solidFill>
                      <a:prstDash val="solid"/>
                    </a:lnT>
                    <a:lnB w="19050">
                      <a:solidFill>
                        <a:srgbClr val="666666"/>
                      </a:solidFill>
                      <a:prstDash val="solid"/>
                    </a:lnB>
                  </a:tcPr>
                </a:tc>
                <a:tc>
                  <a:txBody>
                    <a:bodyPr/>
                    <a:lstStyle/>
                    <a:p>
                      <a:pPr>
                        <a:lnSpc>
                          <a:spcPct val="100000"/>
                        </a:lnSpc>
                      </a:pPr>
                      <a:endParaRPr sz="8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extLst>
                  <a:ext uri="{0D108BD9-81ED-4DB2-BD59-A6C34878D82A}">
                    <a16:rowId xmlns:a16="http://schemas.microsoft.com/office/drawing/2014/main" val="10005"/>
                  </a:ext>
                </a:extLst>
              </a:tr>
              <a:tr h="176666">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666666"/>
                      </a:solidFill>
                      <a:prstDash val="solid"/>
                    </a:lnL>
                    <a:lnR w="9525">
                      <a:solidFill>
                        <a:srgbClr val="0000FF"/>
                      </a:solidFill>
                      <a:prstDash val="solid"/>
                    </a:lnR>
                    <a:lnT w="19050">
                      <a:solidFill>
                        <a:srgbClr val="666666"/>
                      </a:solidFill>
                      <a:prstDash val="solid"/>
                    </a:lnT>
                    <a:lnB w="28575">
                      <a:solidFill>
                        <a:srgbClr val="0000FF"/>
                      </a:solidFill>
                      <a:prstDash val="solid"/>
                    </a:lnB>
                  </a:tcPr>
                </a:tc>
                <a:tc>
                  <a:txBody>
                    <a:bodyPr/>
                    <a:lstStyle/>
                    <a:p>
                      <a:pPr>
                        <a:lnSpc>
                          <a:spcPct val="100000"/>
                        </a:lnSpc>
                      </a:pPr>
                      <a:endParaRPr sz="1000">
                        <a:latin typeface="Times New Roman" panose="02020603050405020304"/>
                        <a:cs typeface="Times New Roman" panose="02020603050405020304"/>
                      </a:endParaRPr>
                    </a:p>
                  </a:txBody>
                  <a:tcPr marL="0" marR="0" marT="0" marB="0">
                    <a:lnL w="9525">
                      <a:solidFill>
                        <a:srgbClr val="0000FF"/>
                      </a:solidFill>
                      <a:prstDash val="solid"/>
                    </a:lnL>
                    <a:lnR w="9525">
                      <a:solidFill>
                        <a:srgbClr val="666666"/>
                      </a:solidFill>
                      <a:prstDash val="solid"/>
                    </a:lnR>
                    <a:lnT w="19050">
                      <a:solidFill>
                        <a:srgbClr val="666666"/>
                      </a:solidFill>
                      <a:prstDash val="solid"/>
                    </a:lnT>
                    <a:lnB w="19050">
                      <a:solidFill>
                        <a:srgbClr val="666666"/>
                      </a:solidFill>
                      <a:prstDash val="solid"/>
                    </a:lnB>
                  </a:tcPr>
                </a:tc>
                <a:extLst>
                  <a:ext uri="{0D108BD9-81ED-4DB2-BD59-A6C34878D82A}">
                    <a16:rowId xmlns:a16="http://schemas.microsoft.com/office/drawing/2014/main" val="10006"/>
                  </a:ext>
                </a:extLst>
              </a:tr>
              <a:tr h="128920">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28575">
                      <a:solidFill>
                        <a:srgbClr val="0000FF"/>
                      </a:solidFill>
                      <a:prstDash val="solid"/>
                    </a:lnT>
                    <a:lnB w="9525">
                      <a:solidFill>
                        <a:srgbClr val="666666"/>
                      </a:solidFill>
                      <a:prstDash val="solid"/>
                    </a:lnB>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tcPr>
                </a:tc>
                <a:extLst>
                  <a:ext uri="{0D108BD9-81ED-4DB2-BD59-A6C34878D82A}">
                    <a16:rowId xmlns:a16="http://schemas.microsoft.com/office/drawing/2014/main" val="10007"/>
                  </a:ext>
                </a:extLst>
              </a:tr>
            </a:tbl>
          </a:graphicData>
        </a:graphic>
      </p:graphicFrame>
      <p:sp>
        <p:nvSpPr>
          <p:cNvPr id="212" name="object 171"/>
          <p:cNvSpPr txBox="1"/>
          <p:nvPr/>
        </p:nvSpPr>
        <p:spPr>
          <a:xfrm>
            <a:off x="1948521" y="5157137"/>
            <a:ext cx="9937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Conv1</a:t>
            </a:r>
            <a:r>
              <a:rPr sz="1400" spc="-80" dirty="0">
                <a:latin typeface="Arial" panose="020B0604020202020204"/>
                <a:cs typeface="Arial" panose="020B0604020202020204"/>
              </a:rPr>
              <a:t> </a:t>
            </a:r>
            <a:r>
              <a:rPr sz="1400" dirty="0">
                <a:latin typeface="Arial" panose="020B0604020202020204"/>
                <a:cs typeface="Arial" panose="020B0604020202020204"/>
              </a:rPr>
              <a:t>(3x3)</a:t>
            </a:r>
            <a:endParaRPr sz="1400">
              <a:latin typeface="Arial" panose="020B0604020202020204"/>
              <a:cs typeface="Arial" panose="020B0604020202020204"/>
            </a:endParaRPr>
          </a:p>
        </p:txBody>
      </p:sp>
      <p:sp>
        <p:nvSpPr>
          <p:cNvPr id="213" name="object 172"/>
          <p:cNvSpPr txBox="1"/>
          <p:nvPr/>
        </p:nvSpPr>
        <p:spPr>
          <a:xfrm>
            <a:off x="3320121" y="5157137"/>
            <a:ext cx="9937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Conv2</a:t>
            </a:r>
            <a:r>
              <a:rPr sz="1400" spc="-80" dirty="0">
                <a:latin typeface="Arial" panose="020B0604020202020204"/>
                <a:cs typeface="Arial" panose="020B0604020202020204"/>
              </a:rPr>
              <a:t> </a:t>
            </a:r>
            <a:r>
              <a:rPr sz="1400" dirty="0">
                <a:latin typeface="Arial" panose="020B0604020202020204"/>
                <a:cs typeface="Arial" panose="020B0604020202020204"/>
              </a:rPr>
              <a:t>(3x3)</a:t>
            </a:r>
            <a:endParaRPr sz="1400">
              <a:latin typeface="Arial" panose="020B0604020202020204"/>
              <a:cs typeface="Arial" panose="020B0604020202020204"/>
            </a:endParaRPr>
          </a:p>
        </p:txBody>
      </p:sp>
      <p:sp>
        <p:nvSpPr>
          <p:cNvPr id="214" name="object 173"/>
          <p:cNvSpPr txBox="1"/>
          <p:nvPr/>
        </p:nvSpPr>
        <p:spPr>
          <a:xfrm>
            <a:off x="4691721" y="5157137"/>
            <a:ext cx="9937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Conv3</a:t>
            </a:r>
            <a:r>
              <a:rPr sz="1400" spc="-80" dirty="0">
                <a:latin typeface="Arial" panose="020B0604020202020204"/>
                <a:cs typeface="Arial" panose="020B0604020202020204"/>
              </a:rPr>
              <a:t> </a:t>
            </a:r>
            <a:r>
              <a:rPr sz="1400" dirty="0">
                <a:latin typeface="Arial" panose="020B0604020202020204"/>
                <a:cs typeface="Arial" panose="020B0604020202020204"/>
              </a:rPr>
              <a:t>(3x3)</a:t>
            </a:r>
            <a:endParaRPr sz="1400">
              <a:latin typeface="Arial" panose="020B0604020202020204"/>
              <a:cs typeface="Arial" panose="020B0604020202020204"/>
            </a:endParaRPr>
          </a:p>
        </p:txBody>
      </p:sp>
      <p:sp>
        <p:nvSpPr>
          <p:cNvPr id="215" name="object 174"/>
          <p:cNvSpPr txBox="1"/>
          <p:nvPr/>
        </p:nvSpPr>
        <p:spPr>
          <a:xfrm>
            <a:off x="2966618" y="3284663"/>
            <a:ext cx="2425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A1</a:t>
            </a:r>
            <a:endParaRPr sz="1400">
              <a:latin typeface="Arial" panose="020B0604020202020204"/>
              <a:cs typeface="Arial" panose="020B0604020202020204"/>
            </a:endParaRPr>
          </a:p>
        </p:txBody>
      </p:sp>
      <p:sp>
        <p:nvSpPr>
          <p:cNvPr id="216" name="object 175"/>
          <p:cNvSpPr txBox="1"/>
          <p:nvPr/>
        </p:nvSpPr>
        <p:spPr>
          <a:xfrm>
            <a:off x="4334130" y="3288150"/>
            <a:ext cx="2425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A2</a:t>
            </a:r>
            <a:endParaRPr sz="1400">
              <a:latin typeface="Arial" panose="020B0604020202020204"/>
              <a:cs typeface="Arial" panose="020B0604020202020204"/>
            </a:endParaRPr>
          </a:p>
        </p:txBody>
      </p:sp>
      <p:sp>
        <p:nvSpPr>
          <p:cNvPr id="217" name="object 176"/>
          <p:cNvSpPr txBox="1"/>
          <p:nvPr/>
        </p:nvSpPr>
        <p:spPr>
          <a:xfrm>
            <a:off x="5729368" y="3286863"/>
            <a:ext cx="2425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A3</a:t>
            </a:r>
            <a:endParaRPr sz="1400">
              <a:latin typeface="Arial" panose="020B0604020202020204"/>
              <a:cs typeface="Arial" panose="020B0604020202020204"/>
            </a:endParaRPr>
          </a:p>
        </p:txBody>
      </p:sp>
      <p:sp>
        <p:nvSpPr>
          <p:cNvPr id="218" name="object 177"/>
          <p:cNvSpPr txBox="1"/>
          <p:nvPr/>
        </p:nvSpPr>
        <p:spPr>
          <a:xfrm>
            <a:off x="1506080" y="3284663"/>
            <a:ext cx="4203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Input</a:t>
            </a:r>
            <a:endParaRPr sz="14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
                                            <p:txEl>
                                              <p:pRg st="2" end="2"/>
                                            </p:txEl>
                                          </p:spTgt>
                                        </p:tgtEl>
                                        <p:attrNameLst>
                                          <p:attrName>style.visibility</p:attrName>
                                        </p:attrNameLst>
                                      </p:cBhvr>
                                      <p:to>
                                        <p:strVal val="visible"/>
                                      </p:to>
                                    </p:set>
                                    <p:anim calcmode="lin" valueType="num">
                                      <p:cBhvr additive="base">
                                        <p:cTn id="7" dur="500" fill="hold"/>
                                        <p:tgtEl>
                                          <p:spTgt spid="18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1"/>
                                        </p:tgtEl>
                                        <p:attrNameLst>
                                          <p:attrName>style.visibility</p:attrName>
                                        </p:attrNameLst>
                                      </p:cBhvr>
                                      <p:to>
                                        <p:strVal val="visible"/>
                                      </p:to>
                                    </p:set>
                                    <p:anim calcmode="lin" valueType="num">
                                      <p:cBhvr additive="base">
                                        <p:cTn id="17" dur="500" fill="hold"/>
                                        <p:tgtEl>
                                          <p:spTgt spid="211"/>
                                        </p:tgtEl>
                                        <p:attrNameLst>
                                          <p:attrName>ppt_x</p:attrName>
                                        </p:attrNameLst>
                                      </p:cBhvr>
                                      <p:tavLst>
                                        <p:tav tm="0">
                                          <p:val>
                                            <p:strVal val="#ppt_x"/>
                                          </p:val>
                                        </p:tav>
                                        <p:tav tm="100000">
                                          <p:val>
                                            <p:strVal val="#ppt_x"/>
                                          </p:val>
                                        </p:tav>
                                      </p:tavLst>
                                    </p:anim>
                                    <p:anim calcmode="lin" valueType="num">
                                      <p:cBhvr additive="base">
                                        <p:cTn id="18" dur="500" fill="hold"/>
                                        <p:tgtEl>
                                          <p:spTgt spid="2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 calcmode="lin" valueType="num">
                                      <p:cBhvr additive="base">
                                        <p:cTn id="21" dur="500" fill="hold"/>
                                        <p:tgtEl>
                                          <p:spTgt spid="212"/>
                                        </p:tgtEl>
                                        <p:attrNameLst>
                                          <p:attrName>ppt_x</p:attrName>
                                        </p:attrNameLst>
                                      </p:cBhvr>
                                      <p:tavLst>
                                        <p:tav tm="0">
                                          <p:val>
                                            <p:strVal val="#ppt_x"/>
                                          </p:val>
                                        </p:tav>
                                        <p:tav tm="100000">
                                          <p:val>
                                            <p:strVal val="#ppt_x"/>
                                          </p:val>
                                        </p:tav>
                                      </p:tavLst>
                                    </p:anim>
                                    <p:anim calcmode="lin" valueType="num">
                                      <p:cBhvr additive="base">
                                        <p:cTn id="22" dur="500" fill="hold"/>
                                        <p:tgtEl>
                                          <p:spTgt spid="2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3"/>
                                        </p:tgtEl>
                                        <p:attrNameLst>
                                          <p:attrName>style.visibility</p:attrName>
                                        </p:attrNameLst>
                                      </p:cBhvr>
                                      <p:to>
                                        <p:strVal val="visible"/>
                                      </p:to>
                                    </p:set>
                                    <p:anim calcmode="lin" valueType="num">
                                      <p:cBhvr additive="base">
                                        <p:cTn id="25" dur="500" fill="hold"/>
                                        <p:tgtEl>
                                          <p:spTgt spid="213"/>
                                        </p:tgtEl>
                                        <p:attrNameLst>
                                          <p:attrName>ppt_x</p:attrName>
                                        </p:attrNameLst>
                                      </p:cBhvr>
                                      <p:tavLst>
                                        <p:tav tm="0">
                                          <p:val>
                                            <p:strVal val="#ppt_x"/>
                                          </p:val>
                                        </p:tav>
                                        <p:tav tm="100000">
                                          <p:val>
                                            <p:strVal val="#ppt_x"/>
                                          </p:val>
                                        </p:tav>
                                      </p:tavLst>
                                    </p:anim>
                                    <p:anim calcmode="lin" valueType="num">
                                      <p:cBhvr additive="base">
                                        <p:cTn id="26" dur="500" fill="hold"/>
                                        <p:tgtEl>
                                          <p:spTgt spid="2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 calcmode="lin" valueType="num">
                                      <p:cBhvr additive="base">
                                        <p:cTn id="29" dur="500" fill="hold"/>
                                        <p:tgtEl>
                                          <p:spTgt spid="214"/>
                                        </p:tgtEl>
                                        <p:attrNameLst>
                                          <p:attrName>ppt_x</p:attrName>
                                        </p:attrNameLst>
                                      </p:cBhvr>
                                      <p:tavLst>
                                        <p:tav tm="0">
                                          <p:val>
                                            <p:strVal val="#ppt_x"/>
                                          </p:val>
                                        </p:tav>
                                        <p:tav tm="100000">
                                          <p:val>
                                            <p:strVal val="#ppt_x"/>
                                          </p:val>
                                        </p:tav>
                                      </p:tavLst>
                                    </p:anim>
                                    <p:anim calcmode="lin" valueType="num">
                                      <p:cBhvr additive="base">
                                        <p:cTn id="30" dur="500" fill="hold"/>
                                        <p:tgtEl>
                                          <p:spTgt spid="2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5"/>
                                        </p:tgtEl>
                                        <p:attrNameLst>
                                          <p:attrName>style.visibility</p:attrName>
                                        </p:attrNameLst>
                                      </p:cBhvr>
                                      <p:to>
                                        <p:strVal val="visible"/>
                                      </p:to>
                                    </p:set>
                                    <p:anim calcmode="lin" valueType="num">
                                      <p:cBhvr additive="base">
                                        <p:cTn id="33" dur="500" fill="hold"/>
                                        <p:tgtEl>
                                          <p:spTgt spid="215"/>
                                        </p:tgtEl>
                                        <p:attrNameLst>
                                          <p:attrName>ppt_x</p:attrName>
                                        </p:attrNameLst>
                                      </p:cBhvr>
                                      <p:tavLst>
                                        <p:tav tm="0">
                                          <p:val>
                                            <p:strVal val="#ppt_x"/>
                                          </p:val>
                                        </p:tav>
                                        <p:tav tm="100000">
                                          <p:val>
                                            <p:strVal val="#ppt_x"/>
                                          </p:val>
                                        </p:tav>
                                      </p:tavLst>
                                    </p:anim>
                                    <p:anim calcmode="lin" valueType="num">
                                      <p:cBhvr additive="base">
                                        <p:cTn id="34" dur="500" fill="hold"/>
                                        <p:tgtEl>
                                          <p:spTgt spid="2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500" fill="hold"/>
                                        <p:tgtEl>
                                          <p:spTgt spid="216"/>
                                        </p:tgtEl>
                                        <p:attrNameLst>
                                          <p:attrName>ppt_x</p:attrName>
                                        </p:attrNameLst>
                                      </p:cBhvr>
                                      <p:tavLst>
                                        <p:tav tm="0">
                                          <p:val>
                                            <p:strVal val="#ppt_x"/>
                                          </p:val>
                                        </p:tav>
                                        <p:tav tm="100000">
                                          <p:val>
                                            <p:strVal val="#ppt_x"/>
                                          </p:val>
                                        </p:tav>
                                      </p:tavLst>
                                    </p:anim>
                                    <p:anim calcmode="lin" valueType="num">
                                      <p:cBhvr additive="base">
                                        <p:cTn id="38" dur="500" fill="hold"/>
                                        <p:tgtEl>
                                          <p:spTgt spid="2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7"/>
                                        </p:tgtEl>
                                        <p:attrNameLst>
                                          <p:attrName>style.visibility</p:attrName>
                                        </p:attrNameLst>
                                      </p:cBhvr>
                                      <p:to>
                                        <p:strVal val="visible"/>
                                      </p:to>
                                    </p:set>
                                    <p:anim calcmode="lin" valueType="num">
                                      <p:cBhvr additive="base">
                                        <p:cTn id="41" dur="500" fill="hold"/>
                                        <p:tgtEl>
                                          <p:spTgt spid="217"/>
                                        </p:tgtEl>
                                        <p:attrNameLst>
                                          <p:attrName>ppt_x</p:attrName>
                                        </p:attrNameLst>
                                      </p:cBhvr>
                                      <p:tavLst>
                                        <p:tav tm="0">
                                          <p:val>
                                            <p:strVal val="#ppt_x"/>
                                          </p:val>
                                        </p:tav>
                                        <p:tav tm="100000">
                                          <p:val>
                                            <p:strVal val="#ppt_x"/>
                                          </p:val>
                                        </p:tav>
                                      </p:tavLst>
                                    </p:anim>
                                    <p:anim calcmode="lin" valueType="num">
                                      <p:cBhvr additive="base">
                                        <p:cTn id="42" dur="500" fill="hold"/>
                                        <p:tgtEl>
                                          <p:spTgt spid="2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8"/>
                                        </p:tgtEl>
                                        <p:attrNameLst>
                                          <p:attrName>style.visibility</p:attrName>
                                        </p:attrNameLst>
                                      </p:cBhvr>
                                      <p:to>
                                        <p:strVal val="visible"/>
                                      </p:to>
                                    </p:set>
                                    <p:anim calcmode="lin" valueType="num">
                                      <p:cBhvr additive="base">
                                        <p:cTn id="45" dur="500" fill="hold"/>
                                        <p:tgtEl>
                                          <p:spTgt spid="218"/>
                                        </p:tgtEl>
                                        <p:attrNameLst>
                                          <p:attrName>ppt_x</p:attrName>
                                        </p:attrNameLst>
                                      </p:cBhvr>
                                      <p:tavLst>
                                        <p:tav tm="0">
                                          <p:val>
                                            <p:strVal val="#ppt_x"/>
                                          </p:val>
                                        </p:tav>
                                        <p:tav tm="100000">
                                          <p:val>
                                            <p:strVal val="#ppt_x"/>
                                          </p:val>
                                        </p:tav>
                                      </p:tavLst>
                                    </p:anim>
                                    <p:anim calcmode="lin" valueType="num">
                                      <p:cBhvr additive="base">
                                        <p:cTn id="46"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8">
                                            <p:txEl>
                                              <p:pRg st="11" end="11"/>
                                            </p:txEl>
                                          </p:spTgt>
                                        </p:tgtEl>
                                        <p:attrNameLst>
                                          <p:attrName>style.visibility</p:attrName>
                                        </p:attrNameLst>
                                      </p:cBhvr>
                                      <p:to>
                                        <p:strVal val="visible"/>
                                      </p:to>
                                    </p:set>
                                    <p:anim calcmode="lin" valueType="num">
                                      <p:cBhvr additive="base">
                                        <p:cTn id="51" dur="500" fill="hold"/>
                                        <p:tgtEl>
                                          <p:spTgt spid="188">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88">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8">
                                            <p:txEl>
                                              <p:pRg st="12" end="12"/>
                                            </p:txEl>
                                          </p:spTgt>
                                        </p:tgtEl>
                                        <p:attrNameLst>
                                          <p:attrName>style.visibility</p:attrName>
                                        </p:attrNameLst>
                                      </p:cBhvr>
                                      <p:to>
                                        <p:strVal val="visible"/>
                                      </p:to>
                                    </p:set>
                                    <p:anim calcmode="lin" valueType="num">
                                      <p:cBhvr additive="base">
                                        <p:cTn id="55" dur="500" fill="hold"/>
                                        <p:tgtEl>
                                          <p:spTgt spid="188">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8">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8">
                                            <p:txEl>
                                              <p:pRg st="13" end="13"/>
                                            </p:txEl>
                                          </p:spTgt>
                                        </p:tgtEl>
                                        <p:attrNameLst>
                                          <p:attrName>style.visibility</p:attrName>
                                        </p:attrNameLst>
                                      </p:cBhvr>
                                      <p:to>
                                        <p:strVal val="visible"/>
                                      </p:to>
                                    </p:set>
                                    <p:anim calcmode="lin" valueType="num">
                                      <p:cBhvr additive="base">
                                        <p:cTn id="59" dur="500" fill="hold"/>
                                        <p:tgtEl>
                                          <p:spTgt spid="188">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88">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2" grpId="1"/>
      <p:bldP spid="213" grpId="0"/>
      <p:bldP spid="213" grpId="1"/>
      <p:bldP spid="214" grpId="0"/>
      <p:bldP spid="214" grpId="1"/>
      <p:bldP spid="215" grpId="0"/>
      <p:bldP spid="215" grpId="1"/>
      <p:bldP spid="216" grpId="0"/>
      <p:bldP spid="216" grpId="1"/>
      <p:bldP spid="217" grpId="0"/>
      <p:bldP spid="217" grpId="1"/>
      <p:bldP spid="218" grpId="0"/>
      <p:bldP spid="2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2" name="右箭头 1"/>
          <p:cNvSpPr/>
          <p:nvPr/>
        </p:nvSpPr>
        <p:spPr>
          <a:xfrm rot="4260000">
            <a:off x="5668645" y="3476625"/>
            <a:ext cx="716280" cy="128270"/>
          </a:xfrm>
          <a:prstGeom prst="rightArrow">
            <a:avLst/>
          </a:prstGeom>
          <a:solidFill>
            <a:srgbClr val="BE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
        <p:nvSpPr>
          <p:cNvPr id="8" name="矩形 7"/>
          <p:cNvSpPr/>
          <p:nvPr/>
        </p:nvSpPr>
        <p:spPr>
          <a:xfrm>
            <a:off x="5400675" y="3971290"/>
            <a:ext cx="1686560" cy="195834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320348" y="2874010"/>
            <a:ext cx="1249680" cy="306705"/>
          </a:xfrm>
          <a:prstGeom prst="rect">
            <a:avLst/>
          </a:prstGeom>
          <a:noFill/>
        </p:spPr>
        <p:txBody>
          <a:bodyPr wrap="none" rtlCol="0" anchor="t">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sym typeface="+mn-ea"/>
              </a:rPr>
              <a:t>网络层数更深</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723900" y="2075815"/>
            <a:ext cx="10744835" cy="169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dirty="0">
                <a:solidFill>
                  <a:srgbClr val="000000"/>
                </a:solidFill>
                <a:latin typeface="微软雅黑" panose="020B0503020204020204" pitchFamily="34" charset="-122"/>
                <a:ea typeface="微软雅黑" panose="020B0503020204020204" pitchFamily="34" charset="-122"/>
              </a:rPr>
              <a:t>GoogLeNet</a:t>
            </a:r>
            <a:r>
              <a:rPr lang="zh-CN" altLang="en-US" sz="1600" dirty="0">
                <a:solidFill>
                  <a:srgbClr val="000000"/>
                </a:solidFill>
                <a:latin typeface="微软雅黑" panose="020B0503020204020204" pitchFamily="34" charset="-122"/>
                <a:ea typeface="微软雅黑" panose="020B0503020204020204" pitchFamily="34" charset="-122"/>
              </a:rPr>
              <a:t>是</a:t>
            </a:r>
            <a:r>
              <a:rPr lang="en-US" altLang="zh-CN" sz="1600" dirty="0">
                <a:solidFill>
                  <a:srgbClr val="000000"/>
                </a:solidFill>
                <a:latin typeface="微软雅黑" panose="020B0503020204020204" pitchFamily="34" charset="-122"/>
                <a:ea typeface="微软雅黑" panose="020B0503020204020204" pitchFamily="34" charset="-122"/>
              </a:rPr>
              <a:t>2014</a:t>
            </a:r>
            <a:r>
              <a:rPr lang="zh-CN" altLang="en-US" sz="1600" dirty="0">
                <a:solidFill>
                  <a:srgbClr val="000000"/>
                </a:solidFill>
                <a:latin typeface="微软雅黑" panose="020B0503020204020204" pitchFamily="34" charset="-122"/>
                <a:ea typeface="微软雅黑" panose="020B0503020204020204" pitchFamily="34" charset="-122"/>
              </a:rPr>
              <a:t>年</a:t>
            </a:r>
            <a:r>
              <a:rPr sz="1600" dirty="0">
                <a:solidFill>
                  <a:srgbClr val="000000"/>
                </a:solidFill>
                <a:latin typeface="微软雅黑" panose="020B0503020204020204" pitchFamily="34" charset="-122"/>
                <a:ea typeface="微软雅黑" panose="020B0503020204020204" pitchFamily="34" charset="-122"/>
              </a:rPr>
              <a:t>ILSVRC</a:t>
            </a:r>
            <a:r>
              <a:rPr lang="zh-CN" altLang="en-US" sz="1600" dirty="0">
                <a:solidFill>
                  <a:srgbClr val="000000"/>
                </a:solidFill>
                <a:latin typeface="微软雅黑" panose="020B0503020204020204" pitchFamily="34" charset="-122"/>
                <a:ea typeface="微软雅黑" panose="020B0503020204020204" pitchFamily="34" charset="-122"/>
              </a:rPr>
              <a:t>的冠军，在加深网络的同时</a:t>
            </a:r>
            <a:r>
              <a:rPr lang="en-US" altLang="zh-CN" sz="1600" dirty="0">
                <a:solidFill>
                  <a:srgbClr val="000000"/>
                </a:solidFill>
                <a:latin typeface="微软雅黑" panose="020B0503020204020204" pitchFamily="34" charset="-122"/>
                <a:ea typeface="微软雅黑" panose="020B0503020204020204" pitchFamily="34" charset="-122"/>
              </a:rPr>
              <a:t>(22</a:t>
            </a:r>
            <a:r>
              <a:rPr lang="zh-CN" altLang="en-US" sz="1600" dirty="0">
                <a:solidFill>
                  <a:srgbClr val="000000"/>
                </a:solidFill>
                <a:latin typeface="微软雅黑" panose="020B0503020204020204" pitchFamily="34" charset="-122"/>
                <a:ea typeface="微软雅黑" panose="020B0503020204020204" pitchFamily="34" charset="-122"/>
              </a:rPr>
              <a:t>层</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，也在结构上进行了创新。</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引入</a:t>
            </a:r>
            <a:r>
              <a:rPr lang="en-US" altLang="zh-CN" sz="1600" dirty="0">
                <a:solidFill>
                  <a:srgbClr val="000000"/>
                </a:solidFill>
                <a:latin typeface="微软雅黑" panose="020B0503020204020204" pitchFamily="34" charset="-122"/>
                <a:ea typeface="微软雅黑" panose="020B0503020204020204" pitchFamily="34" charset="-122"/>
              </a:rPr>
              <a:t>Inception</a:t>
            </a:r>
            <a:r>
              <a:rPr lang="zh-CN" altLang="en-US" sz="1600" dirty="0">
                <a:solidFill>
                  <a:srgbClr val="000000"/>
                </a:solidFill>
                <a:latin typeface="微软雅黑" panose="020B0503020204020204" pitchFamily="34" charset="-122"/>
                <a:ea typeface="微软雅黑" panose="020B0503020204020204" pitchFamily="34" charset="-122"/>
              </a:rPr>
              <a:t>结构代替传统的卷积</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激活操作</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在中间层加入辅助计算的LOSS单元</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将全连接层替换为简单的全局平均池化</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参数量更少，比</a:t>
            </a:r>
            <a:r>
              <a:rPr lang="en-US" altLang="zh-CN" sz="1600" dirty="0">
                <a:solidFill>
                  <a:srgbClr val="000000"/>
                </a:solidFill>
                <a:latin typeface="微软雅黑" panose="020B0503020204020204" pitchFamily="34" charset="-122"/>
                <a:ea typeface="微软雅黑" panose="020B0503020204020204" pitchFamily="34" charset="-122"/>
              </a:rPr>
              <a:t>AlexNet</a:t>
            </a:r>
            <a:r>
              <a:rPr lang="zh-CN" altLang="en-US" sz="1600" dirty="0">
                <a:solidFill>
                  <a:srgbClr val="000000"/>
                </a:solidFill>
                <a:latin typeface="微软雅黑" panose="020B0503020204020204" pitchFamily="34" charset="-122"/>
                <a:ea typeface="微软雅黑" panose="020B0503020204020204" pitchFamily="34" charset="-122"/>
              </a:rPr>
              <a:t>少</a:t>
            </a:r>
            <a:r>
              <a:rPr lang="en-US" altLang="zh-CN" sz="1600" dirty="0">
                <a:solidFill>
                  <a:srgbClr val="000000"/>
                </a:solidFill>
                <a:latin typeface="微软雅黑" panose="020B0503020204020204" pitchFamily="34" charset="-122"/>
                <a:ea typeface="微软雅黑" panose="020B0503020204020204" pitchFamily="34" charset="-122"/>
              </a:rPr>
              <a:t>12</a:t>
            </a:r>
            <a:r>
              <a:rPr lang="zh-CN" altLang="en-US" sz="1600" dirty="0">
                <a:solidFill>
                  <a:srgbClr val="000000"/>
                </a:solidFill>
                <a:latin typeface="微软雅黑" panose="020B0503020204020204" pitchFamily="34" charset="-122"/>
                <a:ea typeface="微软雅黑" panose="020B0503020204020204" pitchFamily="34" charset="-122"/>
              </a:rPr>
              <a:t>倍，比</a:t>
            </a:r>
            <a:r>
              <a:rPr lang="en-US" altLang="zh-CN" sz="1600" dirty="0">
                <a:solidFill>
                  <a:srgbClr val="000000"/>
                </a:solidFill>
                <a:latin typeface="微软雅黑" panose="020B0503020204020204" pitchFamily="34" charset="-122"/>
                <a:ea typeface="微软雅黑" panose="020B0503020204020204" pitchFamily="34" charset="-122"/>
              </a:rPr>
              <a:t>VGG16</a:t>
            </a:r>
            <a:r>
              <a:rPr lang="zh-CN" altLang="en-US" sz="1600" dirty="0">
                <a:solidFill>
                  <a:srgbClr val="000000"/>
                </a:solidFill>
                <a:latin typeface="微软雅黑" panose="020B0503020204020204" pitchFamily="34" charset="-122"/>
                <a:ea typeface="微软雅黑" panose="020B0503020204020204" pitchFamily="34" charset="-122"/>
              </a:rPr>
              <a:t>少</a:t>
            </a:r>
            <a:r>
              <a:rPr lang="en-US" altLang="zh-CN" sz="1600" dirty="0">
                <a:solidFill>
                  <a:srgbClr val="000000"/>
                </a:solidFill>
                <a:latin typeface="微软雅黑" panose="020B0503020204020204" pitchFamily="34" charset="-122"/>
                <a:ea typeface="微软雅黑" panose="020B0503020204020204" pitchFamily="34" charset="-122"/>
              </a:rPr>
              <a:t>27</a:t>
            </a:r>
            <a:r>
              <a:rPr lang="zh-CN" altLang="en-US" sz="1600" dirty="0">
                <a:solidFill>
                  <a:srgbClr val="000000"/>
                </a:solidFill>
                <a:latin typeface="微软雅黑" panose="020B0503020204020204" pitchFamily="34" charset="-122"/>
                <a:ea typeface="微软雅黑" panose="020B0503020204020204" pitchFamily="34" charset="-122"/>
              </a:rPr>
              <a:t>倍</a:t>
            </a:r>
          </a:p>
        </p:txBody>
      </p:sp>
      <p:sp>
        <p:nvSpPr>
          <p:cNvPr id="4" name="object 4"/>
          <p:cNvSpPr/>
          <p:nvPr/>
        </p:nvSpPr>
        <p:spPr>
          <a:xfrm>
            <a:off x="3354705" y="3769995"/>
            <a:ext cx="5483225" cy="2577465"/>
          </a:xfrm>
          <a:prstGeom prst="rect">
            <a:avLst/>
          </a:prstGeom>
          <a:blipFill>
            <a:blip r:embed="rId2" cstate="print"/>
            <a:stretch>
              <a:fillRect/>
            </a:stretch>
          </a:blipFill>
        </p:spPr>
        <p:txBody>
          <a:bodyPr wrap="square" lIns="0" tIns="0" rIns="0" bIns="0" rtlCol="0"/>
          <a:lstStyle/>
          <a:p>
            <a:endParaRPr/>
          </a:p>
        </p:txBody>
      </p:sp>
      <p:sp>
        <p:nvSpPr>
          <p:cNvPr id="2" name="object 7"/>
          <p:cNvSpPr/>
          <p:nvPr/>
        </p:nvSpPr>
        <p:spPr>
          <a:xfrm>
            <a:off x="9618980" y="1841500"/>
            <a:ext cx="1849755" cy="4886960"/>
          </a:xfrm>
          <a:prstGeom prst="rect">
            <a:avLst/>
          </a:prstGeom>
          <a:blipFill>
            <a:blip r:embed="rId3" cstate="print"/>
            <a:stretch>
              <a:fillRect/>
            </a:stretch>
          </a:blipFill>
        </p:spPr>
        <p:txBody>
          <a:bodyPr wrap="square" lIns="0" tIns="0" rIns="0" bIns="0" rtlCol="0"/>
          <a:lstStyle/>
          <a:p>
            <a:endParaRPr/>
          </a:p>
        </p:txBody>
      </p:sp>
      <p:sp>
        <p:nvSpPr>
          <p:cNvPr id="3" name="矩形 2"/>
          <p:cNvSpPr/>
          <p:nvPr/>
        </p:nvSpPr>
        <p:spPr>
          <a:xfrm>
            <a:off x="9843770" y="3856990"/>
            <a:ext cx="1201420" cy="53911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3" idx="1"/>
            <a:endCxn id="4" idx="3"/>
          </p:cNvCxnSpPr>
          <p:nvPr/>
        </p:nvCxnSpPr>
        <p:spPr>
          <a:xfrm flipH="1">
            <a:off x="8837930" y="4126865"/>
            <a:ext cx="1005840" cy="93218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2" name="矩形 1"/>
          <p:cNvSpPr/>
          <p:nvPr/>
        </p:nvSpPr>
        <p:spPr>
          <a:xfrm>
            <a:off x="9035415" y="2967990"/>
            <a:ext cx="1247140" cy="664845"/>
          </a:xfrm>
          <a:prstGeom prst="rect">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轻量型卷积神经网络</a:t>
            </a:r>
          </a:p>
        </p:txBody>
      </p:sp>
      <p:sp>
        <p:nvSpPr>
          <p:cNvPr id="3" name="矩形 2"/>
          <p:cNvSpPr/>
          <p:nvPr/>
        </p:nvSpPr>
        <p:spPr>
          <a:xfrm>
            <a:off x="1552575" y="4962525"/>
            <a:ext cx="1247140" cy="664845"/>
          </a:xfrm>
          <a:prstGeom prst="rect">
            <a:avLst/>
          </a:pr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LeNet</a:t>
            </a:r>
          </a:p>
        </p:txBody>
      </p:sp>
      <p:sp>
        <p:nvSpPr>
          <p:cNvPr id="4" name="矩形 3"/>
          <p:cNvSpPr/>
          <p:nvPr/>
        </p:nvSpPr>
        <p:spPr>
          <a:xfrm>
            <a:off x="2799715" y="4644390"/>
            <a:ext cx="1247140" cy="664845"/>
          </a:xfrm>
          <a:prstGeom prst="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AlexNet</a:t>
            </a:r>
          </a:p>
        </p:txBody>
      </p:sp>
      <p:sp>
        <p:nvSpPr>
          <p:cNvPr id="5" name="矩形 4"/>
          <p:cNvSpPr/>
          <p:nvPr/>
        </p:nvSpPr>
        <p:spPr>
          <a:xfrm>
            <a:off x="4046855" y="4297680"/>
            <a:ext cx="1247140" cy="664845"/>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ZFNet</a:t>
            </a:r>
          </a:p>
        </p:txBody>
      </p:sp>
      <p:sp>
        <p:nvSpPr>
          <p:cNvPr id="7" name="矩形 6"/>
          <p:cNvSpPr/>
          <p:nvPr/>
        </p:nvSpPr>
        <p:spPr>
          <a:xfrm>
            <a:off x="5293995" y="3979545"/>
            <a:ext cx="1247140" cy="664845"/>
          </a:xfrm>
          <a:prstGeom prst="rect">
            <a:avLst/>
          </a:prstGeom>
          <a:solidFill>
            <a:srgbClr val="A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VGGNet</a:t>
            </a:r>
          </a:p>
        </p:txBody>
      </p:sp>
      <p:sp>
        <p:nvSpPr>
          <p:cNvPr id="8" name="矩形 7"/>
          <p:cNvSpPr/>
          <p:nvPr/>
        </p:nvSpPr>
        <p:spPr>
          <a:xfrm>
            <a:off x="6541135" y="3632835"/>
            <a:ext cx="1247140" cy="664845"/>
          </a:xfrm>
          <a:prstGeom prst="rect">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GoogLeNet</a:t>
            </a:r>
          </a:p>
        </p:txBody>
      </p:sp>
      <p:sp>
        <p:nvSpPr>
          <p:cNvPr id="9" name="矩形 8"/>
          <p:cNvSpPr/>
          <p:nvPr/>
        </p:nvSpPr>
        <p:spPr>
          <a:xfrm>
            <a:off x="7788275" y="3314700"/>
            <a:ext cx="1247140" cy="664845"/>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ResNet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左箭头 12"/>
          <p:cNvSpPr/>
          <p:nvPr/>
        </p:nvSpPr>
        <p:spPr>
          <a:xfrm rot="10020000">
            <a:off x="1590675" y="3295650"/>
            <a:ext cx="6160135" cy="313055"/>
          </a:xfrm>
          <a:prstGeom prst="leftArrow">
            <a:avLst/>
          </a:prstGeom>
          <a:gradFill>
            <a:gsLst>
              <a:gs pos="0">
                <a:srgbClr val="E30000"/>
              </a:gs>
              <a:gs pos="100000">
                <a:srgbClr val="760303"/>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20820000">
            <a:off x="1830705" y="2756535"/>
            <a:ext cx="5387975" cy="53784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3333CC"/>
                </a:solidFill>
                <a:latin typeface="微软雅黑" panose="020B0503020204020204" pitchFamily="34" charset="-122"/>
                <a:ea typeface="微软雅黑" panose="020B0503020204020204" pitchFamily="34" charset="-122"/>
              </a:rPr>
              <a:t>由简到繁再到简的卷积神经网络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14" grpId="0" bldLvl="0" animBg="1"/>
      <p:bldP spid="1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554095" y="2275205"/>
            <a:ext cx="5085715" cy="1911350"/>
          </a:xfrm>
          <a:prstGeom prst="rect">
            <a:avLst/>
          </a:prstGeom>
          <a:blipFill>
            <a:blip r:embed="rId2" cstate="print"/>
            <a:stretch>
              <a:fillRect/>
            </a:stretch>
          </a:blipFill>
        </p:spPr>
        <p:txBody>
          <a:bodyPr wrap="square" lIns="0" tIns="0" rIns="0" bIns="0" rtlCol="0"/>
          <a:lstStyle/>
          <a:p>
            <a:endParaRPr/>
          </a:p>
        </p:txBody>
      </p:sp>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724535" y="4186555"/>
            <a:ext cx="10744835" cy="169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ctr">
              <a:lnSpc>
                <a:spcPts val="2500"/>
              </a:lnSpc>
              <a:buFont typeface="Wingdings" panose="05000000000000000000" pitchFamily="2" charset="2"/>
              <a:buNone/>
            </a:pPr>
            <a:r>
              <a:rPr lang="zh-CN" altLang="en-US" sz="1600" dirty="0">
                <a:solidFill>
                  <a:srgbClr val="000000"/>
                </a:solidFill>
                <a:latin typeface="微软雅黑" panose="020B0503020204020204" pitchFamily="34" charset="-122"/>
                <a:ea typeface="微软雅黑" panose="020B0503020204020204" pitchFamily="34" charset="-122"/>
              </a:rPr>
              <a:t>朴素的</a:t>
            </a:r>
            <a:r>
              <a:rPr lang="en-US" altLang="zh-CN" sz="1600" dirty="0">
                <a:solidFill>
                  <a:srgbClr val="000000"/>
                </a:solidFill>
                <a:latin typeface="微软雅黑" panose="020B0503020204020204" pitchFamily="34" charset="-122"/>
                <a:ea typeface="微软雅黑" panose="020B0503020204020204" pitchFamily="34" charset="-122"/>
              </a:rPr>
              <a:t>Inception</a:t>
            </a:r>
            <a:r>
              <a:rPr lang="zh-CN" altLang="en-US" sz="1600" dirty="0">
                <a:solidFill>
                  <a:srgbClr val="000000"/>
                </a:solidFill>
                <a:latin typeface="微软雅黑" panose="020B0503020204020204" pitchFamily="34" charset="-122"/>
                <a:ea typeface="微软雅黑" panose="020B0503020204020204" pitchFamily="34" charset="-122"/>
              </a:rPr>
              <a:t>结构</a:t>
            </a:r>
            <a:endParaRPr lang="en-US" sz="1600" dirty="0">
              <a:solidFill>
                <a:srgbClr val="000000"/>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endParaRPr lang="zh-CN" sz="1600" dirty="0">
              <a:solidFill>
                <a:srgbClr val="000000"/>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r>
              <a:rPr lang="zh-CN" sz="1600" dirty="0">
                <a:solidFill>
                  <a:srgbClr val="000000"/>
                </a:solidFill>
                <a:latin typeface="微软雅黑" panose="020B0503020204020204" pitchFamily="34" charset="-122"/>
                <a:ea typeface="微软雅黑" panose="020B0503020204020204" pitchFamily="34" charset="-122"/>
              </a:rPr>
              <a:t>上述结构保留了特征的深度，连接操作后的总深度只能在一层内增长，</a:t>
            </a:r>
          </a:p>
          <a:p>
            <a:pPr indent="0" algn="just">
              <a:lnSpc>
                <a:spcPts val="2500"/>
              </a:lnSpc>
              <a:buFont typeface="Wingdings" panose="05000000000000000000" pitchFamily="2" charset="2"/>
              <a:buNone/>
            </a:pPr>
            <a:r>
              <a:rPr lang="zh-CN" sz="1600" dirty="0">
                <a:solidFill>
                  <a:srgbClr val="000000"/>
                </a:solidFill>
                <a:latin typeface="微软雅黑" panose="020B0503020204020204" pitchFamily="34" charset="-122"/>
                <a:ea typeface="微软雅黑" panose="020B0503020204020204" pitchFamily="34" charset="-122"/>
              </a:rPr>
              <a:t>需要非常复杂的计算。</a:t>
            </a:r>
          </a:p>
          <a:p>
            <a:pPr indent="0" algn="just">
              <a:lnSpc>
                <a:spcPts val="2500"/>
              </a:lnSpc>
              <a:buFont typeface="Wingdings" panose="05000000000000000000" pitchFamily="2" charset="2"/>
              <a:buNone/>
            </a:pPr>
            <a:r>
              <a:rPr lang="zh-CN" sz="1600" dirty="0">
                <a:solidFill>
                  <a:srgbClr val="000000"/>
                </a:solidFill>
                <a:latin typeface="微软雅黑" panose="020B0503020204020204" pitchFamily="34" charset="-122"/>
                <a:ea typeface="微软雅黑" panose="020B0503020204020204" pitchFamily="34" charset="-122"/>
              </a:rPr>
              <a:t>因此在上述结构中加入</a:t>
            </a:r>
            <a:r>
              <a:rPr lang="zh-CN" sz="1600" b="1" dirty="0">
                <a:solidFill>
                  <a:srgbClr val="000000"/>
                </a:solidFill>
                <a:latin typeface="微软雅黑" panose="020B0503020204020204" pitchFamily="34" charset="-122"/>
                <a:ea typeface="微软雅黑" panose="020B0503020204020204" pitchFamily="34" charset="-122"/>
              </a:rPr>
              <a:t>维数缩减</a:t>
            </a:r>
            <a:r>
              <a:rPr lang="zh-CN" sz="1600" dirty="0">
                <a:solidFill>
                  <a:srgbClr val="000000"/>
                </a:solidFill>
                <a:latin typeface="微软雅黑" panose="020B0503020204020204" pitchFamily="34" charset="-122"/>
                <a:ea typeface="微软雅黑" panose="020B0503020204020204" pitchFamily="34" charset="-122"/>
              </a:rPr>
              <a:t>：</a:t>
            </a:r>
          </a:p>
        </p:txBody>
      </p:sp>
      <p:sp>
        <p:nvSpPr>
          <p:cNvPr id="8" name="object 8"/>
          <p:cNvSpPr txBox="1"/>
          <p:nvPr/>
        </p:nvSpPr>
        <p:spPr>
          <a:xfrm>
            <a:off x="4752340" y="3740785"/>
            <a:ext cx="969645" cy="445770"/>
          </a:xfrm>
          <a:prstGeom prst="rect">
            <a:avLst/>
          </a:prstGeom>
        </p:spPr>
        <p:txBody>
          <a:bodyPr vert="horz" wrap="square" lIns="0" tIns="22860" rIns="0" bIns="0" rtlCol="0">
            <a:spAutoFit/>
          </a:bodyPr>
          <a:lstStyle/>
          <a:p>
            <a:pPr marL="12700" marR="5080">
              <a:lnSpc>
                <a:spcPts val="1650"/>
              </a:lnSpc>
              <a:spcBef>
                <a:spcPts val="180"/>
              </a:spcBef>
            </a:pPr>
            <a:r>
              <a:rPr 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模块输入：</a:t>
            </a:r>
            <a:r>
              <a:rPr sz="1400"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28</a:t>
            </a:r>
            <a:r>
              <a:rPr lang="en-US" sz="1400"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sz="1400"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28</a:t>
            </a:r>
            <a:r>
              <a:rPr lang="en-US" sz="1400"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sz="1400" spc="-5"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256</a:t>
            </a:r>
          </a:p>
        </p:txBody>
      </p:sp>
      <p:sp>
        <p:nvSpPr>
          <p:cNvPr id="10" name="object 10"/>
          <p:cNvSpPr txBox="1"/>
          <p:nvPr/>
        </p:nvSpPr>
        <p:spPr>
          <a:xfrm>
            <a:off x="3964940" y="2766060"/>
            <a:ext cx="96837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128</a:t>
            </a:r>
          </a:p>
        </p:txBody>
      </p:sp>
      <p:sp>
        <p:nvSpPr>
          <p:cNvPr id="11" name="object 11"/>
          <p:cNvSpPr txBox="1"/>
          <p:nvPr/>
        </p:nvSpPr>
        <p:spPr>
          <a:xfrm>
            <a:off x="5127625" y="2766060"/>
            <a:ext cx="961390"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192</a:t>
            </a:r>
          </a:p>
        </p:txBody>
      </p:sp>
      <p:sp>
        <p:nvSpPr>
          <p:cNvPr id="12" name="object 12"/>
          <p:cNvSpPr txBox="1"/>
          <p:nvPr/>
        </p:nvSpPr>
        <p:spPr>
          <a:xfrm>
            <a:off x="6379449" y="2766123"/>
            <a:ext cx="89447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96</a:t>
            </a:r>
          </a:p>
        </p:txBody>
      </p:sp>
      <p:sp>
        <p:nvSpPr>
          <p:cNvPr id="13" name="object 13"/>
          <p:cNvSpPr txBox="1"/>
          <p:nvPr/>
        </p:nvSpPr>
        <p:spPr>
          <a:xfrm>
            <a:off x="7456805" y="2766060"/>
            <a:ext cx="100012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256</a:t>
            </a:r>
          </a:p>
        </p:txBody>
      </p:sp>
      <p:sp>
        <p:nvSpPr>
          <p:cNvPr id="14" name="object 14"/>
          <p:cNvSpPr txBox="1"/>
          <p:nvPr/>
        </p:nvSpPr>
        <p:spPr>
          <a:xfrm>
            <a:off x="4339590" y="2047240"/>
            <a:ext cx="3515360"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(128+192+96+256) </a:t>
            </a:r>
            <a:r>
              <a:rPr sz="1400"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80" dirty="0">
                <a:solidFill>
                  <a:srgbClr val="C00000"/>
                </a:solidFill>
                <a:latin typeface="微软雅黑" panose="020B0503020204020204" pitchFamily="34" charset="-122"/>
                <a:ea typeface="微软雅黑" panose="020B0503020204020204" pitchFamily="34" charset="-122"/>
                <a:cs typeface="Arial" panose="020B0604020202020204"/>
              </a:rPr>
              <a:t> </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672</a:t>
            </a:r>
          </a:p>
        </p:txBody>
      </p:sp>
      <p:sp>
        <p:nvSpPr>
          <p:cNvPr id="7" name="object 5"/>
          <p:cNvSpPr txBox="1"/>
          <p:nvPr/>
        </p:nvSpPr>
        <p:spPr>
          <a:xfrm>
            <a:off x="7988300" y="6231255"/>
            <a:ext cx="941070" cy="445770"/>
          </a:xfrm>
          <a:prstGeom prst="rect">
            <a:avLst/>
          </a:prstGeom>
        </p:spPr>
        <p:txBody>
          <a:bodyPr vert="horz" wrap="square" lIns="0" tIns="22860" rIns="0" bIns="0" rtlCol="0">
            <a:spAutoFit/>
          </a:bodyPr>
          <a:lstStyle/>
          <a:p>
            <a:pPr marL="12700" marR="5080">
              <a:lnSpc>
                <a:spcPts val="1650"/>
              </a:lnSpc>
              <a:spcBef>
                <a:spcPts val="180"/>
              </a:spcBef>
            </a:pPr>
            <a:r>
              <a:rPr lang="zh-CN" sz="1400" dirty="0">
                <a:solidFill>
                  <a:srgbClr val="C00000"/>
                </a:solidFill>
                <a:latin typeface="微软雅黑" panose="020B0503020204020204" pitchFamily="34" charset="-122"/>
                <a:ea typeface="微软雅黑" panose="020B0503020204020204" pitchFamily="34" charset="-122"/>
                <a:cs typeface="Arial" panose="020B0604020202020204"/>
              </a:rPr>
              <a:t>模块输入：</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 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256</a:t>
            </a:r>
          </a:p>
        </p:txBody>
      </p:sp>
      <p:sp>
        <p:nvSpPr>
          <p:cNvPr id="9" name="object 6"/>
          <p:cNvSpPr/>
          <p:nvPr/>
        </p:nvSpPr>
        <p:spPr>
          <a:xfrm>
            <a:off x="7048305" y="4013412"/>
            <a:ext cx="4419599" cy="2561037"/>
          </a:xfrm>
          <a:prstGeom prst="rect">
            <a:avLst/>
          </a:prstGeom>
          <a:blipFill>
            <a:blip r:embed="rId3" cstate="print"/>
            <a:stretch>
              <a:fillRect/>
            </a:stretch>
          </a:blipFill>
        </p:spPr>
        <p:txBody>
          <a:bodyPr wrap="square" lIns="0" tIns="0" rIns="0" bIns="0" rtlCol="0"/>
          <a:lstStyle/>
          <a:p>
            <a:endParaRPr sz="1400">
              <a:solidFill>
                <a:srgbClr val="C00000"/>
              </a:solidFill>
              <a:latin typeface="微软雅黑" panose="020B0503020204020204" pitchFamily="34" charset="-122"/>
              <a:ea typeface="微软雅黑" panose="020B0503020204020204" pitchFamily="34" charset="-122"/>
            </a:endParaRPr>
          </a:p>
        </p:txBody>
      </p:sp>
      <p:sp>
        <p:nvSpPr>
          <p:cNvPr id="16" name="object 7"/>
          <p:cNvSpPr txBox="1"/>
          <p:nvPr/>
        </p:nvSpPr>
        <p:spPr>
          <a:xfrm>
            <a:off x="8264525" y="5329555"/>
            <a:ext cx="96456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64</a:t>
            </a:r>
          </a:p>
        </p:txBody>
      </p:sp>
      <p:sp>
        <p:nvSpPr>
          <p:cNvPr id="17" name="object 8"/>
          <p:cNvSpPr txBox="1"/>
          <p:nvPr/>
        </p:nvSpPr>
        <p:spPr>
          <a:xfrm>
            <a:off x="9406890" y="5329555"/>
            <a:ext cx="88963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64</a:t>
            </a:r>
          </a:p>
        </p:txBody>
      </p:sp>
      <p:sp>
        <p:nvSpPr>
          <p:cNvPr id="18" name="object 9"/>
          <p:cNvSpPr txBox="1"/>
          <p:nvPr/>
        </p:nvSpPr>
        <p:spPr>
          <a:xfrm>
            <a:off x="10474325" y="5329555"/>
            <a:ext cx="99377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256</a:t>
            </a:r>
          </a:p>
        </p:txBody>
      </p:sp>
      <p:sp>
        <p:nvSpPr>
          <p:cNvPr id="19" name="object 10"/>
          <p:cNvSpPr txBox="1"/>
          <p:nvPr/>
        </p:nvSpPr>
        <p:spPr>
          <a:xfrm>
            <a:off x="7077075" y="4567555"/>
            <a:ext cx="100901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128</a:t>
            </a:r>
          </a:p>
        </p:txBody>
      </p:sp>
      <p:sp>
        <p:nvSpPr>
          <p:cNvPr id="20" name="object 11"/>
          <p:cNvSpPr txBox="1"/>
          <p:nvPr/>
        </p:nvSpPr>
        <p:spPr>
          <a:xfrm>
            <a:off x="8264525" y="4567555"/>
            <a:ext cx="965200"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192</a:t>
            </a:r>
          </a:p>
        </p:txBody>
      </p:sp>
      <p:sp>
        <p:nvSpPr>
          <p:cNvPr id="21" name="object 12"/>
          <p:cNvSpPr txBox="1"/>
          <p:nvPr/>
        </p:nvSpPr>
        <p:spPr>
          <a:xfrm>
            <a:off x="9407525" y="4567555"/>
            <a:ext cx="88836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96</a:t>
            </a:r>
          </a:p>
        </p:txBody>
      </p:sp>
      <p:sp>
        <p:nvSpPr>
          <p:cNvPr id="22" name="object 13"/>
          <p:cNvSpPr txBox="1"/>
          <p:nvPr/>
        </p:nvSpPr>
        <p:spPr>
          <a:xfrm>
            <a:off x="10474325" y="4567555"/>
            <a:ext cx="824230"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64</a:t>
            </a:r>
          </a:p>
        </p:txBody>
      </p:sp>
      <p:sp>
        <p:nvSpPr>
          <p:cNvPr id="23" name="object 16"/>
          <p:cNvSpPr txBox="1"/>
          <p:nvPr/>
        </p:nvSpPr>
        <p:spPr>
          <a:xfrm>
            <a:off x="8929370" y="3785235"/>
            <a:ext cx="962025" cy="22796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28</a:t>
            </a:r>
            <a:r>
              <a:rPr lang="en-US" sz="1400" spc="-5" dirty="0">
                <a:solidFill>
                  <a:srgbClr val="C00000"/>
                </a:solidFill>
                <a:latin typeface="微软雅黑" panose="020B0503020204020204" pitchFamily="34" charset="-122"/>
                <a:ea typeface="微软雅黑" panose="020B0503020204020204" pitchFamily="34" charset="-122"/>
                <a:cs typeface="Arial" panose="020B0604020202020204"/>
              </a:rPr>
              <a:t>*</a:t>
            </a:r>
            <a:r>
              <a:rPr sz="1400" spc="-5" dirty="0">
                <a:solidFill>
                  <a:srgbClr val="C00000"/>
                </a:solidFill>
                <a:latin typeface="微软雅黑" panose="020B0503020204020204" pitchFamily="34" charset="-122"/>
                <a:ea typeface="微软雅黑" panose="020B0503020204020204" pitchFamily="34" charset="-122"/>
                <a:cs typeface="Arial" panose="020B0604020202020204"/>
              </a:rPr>
              <a:t>480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 calcmode="lin" valueType="num">
                                      <p:cBhvr additive="base">
                                        <p:cTn id="3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 calcmode="lin" valueType="num">
                                      <p:cBhvr additive="base">
                                        <p:cTn id="37"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anim calcmode="lin" valueType="num">
                                      <p:cBhvr additive="base">
                                        <p:cTn id="43"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3" grpId="0"/>
      <p:bldP spid="13" grpId="1"/>
      <p:bldP spid="14" grpId="0"/>
      <p:bldP spid="14" grpId="1"/>
      <p:bldP spid="7" grpId="0"/>
      <p:bldP spid="7" grpId="1"/>
      <p:bldP spid="9" grpId="0" animBg="1"/>
      <p:bldP spid="9" grpId="1" animBg="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pic>
        <p:nvPicPr>
          <p:cNvPr id="22" name="图片 21"/>
          <p:cNvPicPr>
            <a:picLocks noChangeAspect="1"/>
          </p:cNvPicPr>
          <p:nvPr>
            <p:custDataLst>
              <p:tags r:id="rId1"/>
            </p:custDataLst>
          </p:nvPr>
        </p:nvPicPr>
        <p:blipFill>
          <a:blip r:embed="rId3"/>
          <a:srcRect r="10212"/>
          <a:stretch>
            <a:fillRect/>
          </a:stretch>
        </p:blipFill>
        <p:spPr>
          <a:xfrm>
            <a:off x="1652270" y="2313305"/>
            <a:ext cx="9050655" cy="3395345"/>
          </a:xfrm>
          <a:prstGeom prst="rect">
            <a:avLst/>
          </a:prstGeom>
        </p:spPr>
      </p:pic>
      <p:sp>
        <p:nvSpPr>
          <p:cNvPr id="23" name="矩形 22"/>
          <p:cNvSpPr/>
          <p:nvPr/>
        </p:nvSpPr>
        <p:spPr>
          <a:xfrm>
            <a:off x="1775460" y="3369310"/>
            <a:ext cx="1702435" cy="51879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上箭头 23"/>
          <p:cNvSpPr/>
          <p:nvPr/>
        </p:nvSpPr>
        <p:spPr>
          <a:xfrm>
            <a:off x="2545080" y="3888105"/>
            <a:ext cx="163195" cy="80962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Box 5"/>
          <p:cNvSpPr txBox="1">
            <a:spLocks noChangeArrowheads="1"/>
          </p:cNvSpPr>
          <p:nvPr/>
        </p:nvSpPr>
        <p:spPr bwMode="auto">
          <a:xfrm>
            <a:off x="1010285" y="4697730"/>
            <a:ext cx="323215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ctr">
              <a:lnSpc>
                <a:spcPts val="2500"/>
              </a:lnSpc>
              <a:buFont typeface="Wingdings" panose="05000000000000000000" pitchFamily="2" charset="2"/>
              <a:buNone/>
            </a:pPr>
            <a:r>
              <a:rPr lang="en-US" sz="1600" b="1" dirty="0">
                <a:solidFill>
                  <a:srgbClr val="C00000"/>
                </a:solidFill>
                <a:latin typeface="微软雅黑" panose="020B0503020204020204" pitchFamily="34" charset="-122"/>
                <a:ea typeface="微软雅黑" panose="020B0503020204020204" pitchFamily="34" charset="-122"/>
              </a:rPr>
              <a:t>Conv—Pool—2</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Conv—Pool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pic>
        <p:nvPicPr>
          <p:cNvPr id="17" name="图片 16"/>
          <p:cNvPicPr>
            <a:picLocks noChangeAspect="1"/>
          </p:cNvPicPr>
          <p:nvPr>
            <p:custDataLst>
              <p:tags r:id="rId1"/>
            </p:custDataLst>
          </p:nvPr>
        </p:nvPicPr>
        <p:blipFill>
          <a:blip r:embed="rId3"/>
          <a:srcRect r="10212"/>
          <a:stretch>
            <a:fillRect/>
          </a:stretch>
        </p:blipFill>
        <p:spPr>
          <a:xfrm>
            <a:off x="1652270" y="2313305"/>
            <a:ext cx="9050655" cy="3395345"/>
          </a:xfrm>
          <a:prstGeom prst="rect">
            <a:avLst/>
          </a:prstGeom>
        </p:spPr>
      </p:pic>
      <p:sp>
        <p:nvSpPr>
          <p:cNvPr id="13" name="矩形 12"/>
          <p:cNvSpPr/>
          <p:nvPr/>
        </p:nvSpPr>
        <p:spPr>
          <a:xfrm>
            <a:off x="3478530" y="2431415"/>
            <a:ext cx="6219190" cy="203962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6506845" y="4498975"/>
            <a:ext cx="163195" cy="80962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5"/>
          <p:cNvSpPr txBox="1">
            <a:spLocks noChangeArrowheads="1"/>
          </p:cNvSpPr>
          <p:nvPr/>
        </p:nvSpPr>
        <p:spPr bwMode="auto">
          <a:xfrm>
            <a:off x="4972050" y="5308600"/>
            <a:ext cx="3232150" cy="41148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lnSpc>
                <a:spcPts val="2500"/>
              </a:lnSpc>
              <a:buClrTx/>
              <a:buSzTx/>
              <a:buFont typeface="Wingdings" panose="05000000000000000000" pitchFamily="2" charset="2"/>
            </a:pPr>
            <a:r>
              <a:rPr lang="en-US" sz="1600" b="1" dirty="0">
                <a:solidFill>
                  <a:srgbClr val="C00000"/>
                </a:solidFill>
                <a:latin typeface="微软雅黑" panose="020B0503020204020204" pitchFamily="34" charset="-122"/>
                <a:ea typeface="微软雅黑" panose="020B0503020204020204" pitchFamily="34" charset="-122"/>
                <a:sym typeface="+mn-ea"/>
              </a:rPr>
              <a:t>堆叠的Inception结构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pic>
        <p:nvPicPr>
          <p:cNvPr id="17" name="图片 16"/>
          <p:cNvPicPr>
            <a:picLocks noChangeAspect="1"/>
          </p:cNvPicPr>
          <p:nvPr>
            <p:custDataLst>
              <p:tags r:id="rId1"/>
            </p:custDataLst>
          </p:nvPr>
        </p:nvPicPr>
        <p:blipFill>
          <a:blip r:embed="rId3"/>
          <a:srcRect r="10212"/>
          <a:stretch>
            <a:fillRect/>
          </a:stretch>
        </p:blipFill>
        <p:spPr>
          <a:xfrm>
            <a:off x="1652270" y="2313305"/>
            <a:ext cx="9050655" cy="3395345"/>
          </a:xfrm>
          <a:prstGeom prst="rect">
            <a:avLst/>
          </a:prstGeom>
        </p:spPr>
      </p:pic>
      <p:sp>
        <p:nvSpPr>
          <p:cNvPr id="13" name="矩形 12"/>
          <p:cNvSpPr/>
          <p:nvPr/>
        </p:nvSpPr>
        <p:spPr>
          <a:xfrm>
            <a:off x="9708515" y="2795270"/>
            <a:ext cx="873760" cy="46418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10067925" y="3295015"/>
            <a:ext cx="154940" cy="52832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5"/>
          <p:cNvSpPr txBox="1">
            <a:spLocks noChangeArrowheads="1"/>
          </p:cNvSpPr>
          <p:nvPr/>
        </p:nvSpPr>
        <p:spPr bwMode="auto">
          <a:xfrm>
            <a:off x="9180195" y="3823335"/>
            <a:ext cx="1930400" cy="411480"/>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lnSpc>
                <a:spcPts val="2500"/>
              </a:lnSpc>
              <a:buClrTx/>
              <a:buSzTx/>
              <a:buFont typeface="Wingdings" panose="05000000000000000000" pitchFamily="2" charset="2"/>
            </a:pPr>
            <a:r>
              <a:rPr lang="en-US" sz="1600" b="1" dirty="0">
                <a:solidFill>
                  <a:srgbClr val="C00000"/>
                </a:solidFill>
                <a:latin typeface="微软雅黑" panose="020B0503020204020204" pitchFamily="34" charset="-122"/>
                <a:ea typeface="微软雅黑" panose="020B0503020204020204" pitchFamily="34" charset="-122"/>
                <a:sym typeface="+mn-ea"/>
              </a:rPr>
              <a:t>分类结果输出</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GoogLeNet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2014</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pic>
        <p:nvPicPr>
          <p:cNvPr id="17" name="图片 16"/>
          <p:cNvPicPr>
            <a:picLocks noChangeAspect="1"/>
          </p:cNvPicPr>
          <p:nvPr>
            <p:custDataLst>
              <p:tags r:id="rId1"/>
            </p:custDataLst>
          </p:nvPr>
        </p:nvPicPr>
        <p:blipFill>
          <a:blip r:embed="rId3"/>
          <a:srcRect r="10212"/>
          <a:stretch>
            <a:fillRect/>
          </a:stretch>
        </p:blipFill>
        <p:spPr>
          <a:xfrm>
            <a:off x="1652270" y="2313305"/>
            <a:ext cx="9050655" cy="3395345"/>
          </a:xfrm>
          <a:prstGeom prst="rect">
            <a:avLst/>
          </a:prstGeom>
        </p:spPr>
      </p:pic>
      <p:sp>
        <p:nvSpPr>
          <p:cNvPr id="13" name="矩形 12"/>
          <p:cNvSpPr/>
          <p:nvPr/>
        </p:nvSpPr>
        <p:spPr>
          <a:xfrm>
            <a:off x="5619115" y="4005580"/>
            <a:ext cx="1303020" cy="43751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6197600" y="4443095"/>
            <a:ext cx="146685" cy="747395"/>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5"/>
          <p:cNvSpPr txBox="1">
            <a:spLocks noChangeArrowheads="1"/>
          </p:cNvSpPr>
          <p:nvPr/>
        </p:nvSpPr>
        <p:spPr bwMode="auto">
          <a:xfrm>
            <a:off x="4253865" y="5189855"/>
            <a:ext cx="4033520" cy="73215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lnSpc>
                <a:spcPts val="2500"/>
              </a:lnSpc>
              <a:buClrTx/>
              <a:buSzTx/>
              <a:buFont typeface="Wingdings" panose="05000000000000000000" pitchFamily="2" charset="2"/>
            </a:pPr>
            <a:r>
              <a:rPr lang="en-US" sz="1600" b="1" dirty="0">
                <a:solidFill>
                  <a:srgbClr val="C00000"/>
                </a:solidFill>
                <a:latin typeface="微软雅黑" panose="020B0503020204020204" pitchFamily="34" charset="-122"/>
                <a:ea typeface="微软雅黑" panose="020B0503020204020204" pitchFamily="34" charset="-122"/>
                <a:sym typeface="+mn-ea"/>
              </a:rPr>
              <a:t>辅助分类输出</a:t>
            </a:r>
            <a:r>
              <a:rPr lang="zh-CN" altLang="en-US" sz="1600" b="1" dirty="0">
                <a:solidFill>
                  <a:srgbClr val="C00000"/>
                </a:solidFill>
                <a:latin typeface="微软雅黑" panose="020B0503020204020204" pitchFamily="34" charset="-122"/>
                <a:ea typeface="微软雅黑" panose="020B0503020204020204" pitchFamily="34" charset="-122"/>
                <a:sym typeface="+mn-ea"/>
              </a:rPr>
              <a:t>，</a:t>
            </a:r>
            <a:r>
              <a:rPr lang="en-US" sz="1600" b="1" dirty="0">
                <a:solidFill>
                  <a:srgbClr val="C00000"/>
                </a:solidFill>
                <a:latin typeface="微软雅黑" panose="020B0503020204020204" pitchFamily="34" charset="-122"/>
                <a:ea typeface="微软雅黑" panose="020B0503020204020204" pitchFamily="34" charset="-122"/>
                <a:sym typeface="+mn-ea"/>
              </a:rPr>
              <a:t>在低层</a:t>
            </a:r>
            <a:r>
              <a:rPr lang="zh-CN" altLang="en-US" sz="1600" b="1" dirty="0">
                <a:solidFill>
                  <a:srgbClr val="C00000"/>
                </a:solidFill>
                <a:latin typeface="微软雅黑" panose="020B0503020204020204" pitchFamily="34" charset="-122"/>
                <a:ea typeface="微软雅黑" panose="020B0503020204020204" pitchFamily="34" charset="-122"/>
                <a:sym typeface="+mn-ea"/>
              </a:rPr>
              <a:t>引入</a:t>
            </a:r>
            <a:r>
              <a:rPr lang="en-US" sz="1600" b="1" dirty="0">
                <a:solidFill>
                  <a:srgbClr val="C00000"/>
                </a:solidFill>
                <a:latin typeface="微软雅黑" panose="020B0503020204020204" pitchFamily="34" charset="-122"/>
                <a:ea typeface="微软雅黑" panose="020B0503020204020204" pitchFamily="34" charset="-122"/>
                <a:sym typeface="+mn-ea"/>
              </a:rPr>
              <a:t>额外的梯度</a:t>
            </a:r>
            <a:r>
              <a:rPr lang="zh-CN" altLang="en-US" sz="1600" b="1" dirty="0">
                <a:solidFill>
                  <a:srgbClr val="C00000"/>
                </a:solidFill>
                <a:latin typeface="微软雅黑" panose="020B0503020204020204" pitchFamily="34" charset="-122"/>
                <a:ea typeface="微软雅黑" panose="020B0503020204020204" pitchFamily="34" charset="-122"/>
                <a:sym typeface="+mn-ea"/>
              </a:rPr>
              <a:t>：</a:t>
            </a:r>
          </a:p>
          <a:p>
            <a:pPr lvl="0" algn="ctr">
              <a:lnSpc>
                <a:spcPts val="2500"/>
              </a:lnSpc>
              <a:buClrTx/>
              <a:buSzTx/>
              <a:buFont typeface="Wingdings" panose="05000000000000000000" pitchFamily="2" charset="2"/>
            </a:pPr>
            <a:r>
              <a:rPr lang="en-US" altLang="zh-CN" sz="1600" b="1" dirty="0">
                <a:solidFill>
                  <a:srgbClr val="C00000"/>
                </a:solidFill>
                <a:latin typeface="微软雅黑" panose="020B0503020204020204" pitchFamily="34" charset="-122"/>
                <a:ea typeface="微软雅黑" panose="020B0503020204020204" pitchFamily="34" charset="-122"/>
                <a:sym typeface="+mn-ea"/>
              </a:rPr>
              <a:t>AvgPool—Conv—FC—FC—Softmax</a:t>
            </a:r>
          </a:p>
        </p:txBody>
      </p:sp>
      <p:sp>
        <p:nvSpPr>
          <p:cNvPr id="2" name="矩形 1"/>
          <p:cNvSpPr/>
          <p:nvPr/>
        </p:nvSpPr>
        <p:spPr>
          <a:xfrm>
            <a:off x="7559675" y="3704590"/>
            <a:ext cx="1303020" cy="43751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上箭头 2"/>
          <p:cNvSpPr/>
          <p:nvPr/>
        </p:nvSpPr>
        <p:spPr>
          <a:xfrm rot="2640000">
            <a:off x="7654925" y="4001135"/>
            <a:ext cx="165100" cy="141224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2" name="右箭头 1"/>
          <p:cNvSpPr/>
          <p:nvPr/>
        </p:nvSpPr>
        <p:spPr>
          <a:xfrm rot="1740000">
            <a:off x="6280150" y="3278505"/>
            <a:ext cx="716280" cy="12827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
        <p:nvSpPr>
          <p:cNvPr id="8" name="矩形 7"/>
          <p:cNvSpPr/>
          <p:nvPr/>
        </p:nvSpPr>
        <p:spPr>
          <a:xfrm>
            <a:off x="6991350" y="2623820"/>
            <a:ext cx="750570" cy="330581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88890" y="2874645"/>
            <a:ext cx="1757045" cy="306705"/>
          </a:xfrm>
          <a:prstGeom prst="rect">
            <a:avLst/>
          </a:prstGeom>
          <a:noFill/>
        </p:spPr>
        <p:txBody>
          <a:bodyPr wrap="none" rtlCol="0" anchor="t">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sym typeface="+mn-ea"/>
              </a:rPr>
              <a:t>网络首次超过</a:t>
            </a:r>
            <a:r>
              <a:rPr lang="en-US" altLang="zh-CN" sz="1400" b="1" dirty="0">
                <a:solidFill>
                  <a:srgbClr val="C00000"/>
                </a:solidFill>
                <a:latin typeface="微软雅黑" panose="020B0503020204020204" pitchFamily="34" charset="-122"/>
                <a:ea typeface="微软雅黑" panose="020B0503020204020204" pitchFamily="34" charset="-122"/>
                <a:sym typeface="+mn-ea"/>
              </a:rPr>
              <a:t>100</a:t>
            </a:r>
            <a:r>
              <a:rPr lang="zh-CN" altLang="en-US" sz="1400" b="1" dirty="0">
                <a:solidFill>
                  <a:srgbClr val="C00000"/>
                </a:solidFill>
                <a:latin typeface="微软雅黑" panose="020B0503020204020204" pitchFamily="34" charset="-122"/>
                <a:ea typeface="微软雅黑" panose="020B0503020204020204" pitchFamily="34" charset="-122"/>
                <a:sym typeface="+mn-ea"/>
              </a:rPr>
              <a:t>层</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ResNet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2015</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1390650" y="3385185"/>
            <a:ext cx="6724650" cy="137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dirty="0">
                <a:solidFill>
                  <a:srgbClr val="000000"/>
                </a:solidFill>
                <a:latin typeface="微软雅黑" panose="020B0503020204020204" pitchFamily="34" charset="-122"/>
                <a:ea typeface="微软雅黑" panose="020B0503020204020204" pitchFamily="34" charset="-122"/>
              </a:rPr>
              <a:t>ResNet</a:t>
            </a:r>
            <a:r>
              <a:rPr lang="zh-CN" altLang="en-US" sz="1600" dirty="0">
                <a:solidFill>
                  <a:srgbClr val="000000"/>
                </a:solidFill>
                <a:latin typeface="微软雅黑" panose="020B0503020204020204" pitchFamily="34" charset="-122"/>
                <a:ea typeface="微软雅黑" panose="020B0503020204020204" pitchFamily="34" charset="-122"/>
              </a:rPr>
              <a:t>在</a:t>
            </a:r>
            <a:r>
              <a:rPr lang="en-US" altLang="zh-CN" sz="1600" dirty="0">
                <a:solidFill>
                  <a:srgbClr val="000000"/>
                </a:solidFill>
                <a:latin typeface="微软雅黑" panose="020B0503020204020204" pitchFamily="34" charset="-122"/>
                <a:ea typeface="微软雅黑" panose="020B0503020204020204" pitchFamily="34" charset="-122"/>
              </a:rPr>
              <a:t>2015</a:t>
            </a:r>
            <a:r>
              <a:rPr lang="zh-CN" altLang="en-US" sz="1600" dirty="0">
                <a:solidFill>
                  <a:srgbClr val="000000"/>
                </a:solidFill>
                <a:latin typeface="微软雅黑" panose="020B0503020204020204" pitchFamily="34" charset="-122"/>
                <a:ea typeface="微软雅黑" panose="020B0503020204020204" pitchFamily="34" charset="-122"/>
              </a:rPr>
              <a:t>年</a:t>
            </a:r>
            <a:r>
              <a:rPr sz="1600" dirty="0">
                <a:solidFill>
                  <a:srgbClr val="000000"/>
                </a:solidFill>
                <a:latin typeface="微软雅黑" panose="020B0503020204020204" pitchFamily="34" charset="-122"/>
                <a:ea typeface="微软雅黑" panose="020B0503020204020204" pitchFamily="34" charset="-122"/>
              </a:rPr>
              <a:t>ILSVRC</a:t>
            </a:r>
            <a:r>
              <a:rPr lang="zh-CN" sz="1600" dirty="0">
                <a:solidFill>
                  <a:srgbClr val="000000"/>
                </a:solidFill>
                <a:latin typeface="微软雅黑" panose="020B0503020204020204" pitchFamily="34" charset="-122"/>
                <a:ea typeface="微软雅黑" panose="020B0503020204020204" pitchFamily="34" charset="-122"/>
              </a:rPr>
              <a:t>中</a:t>
            </a:r>
            <a:r>
              <a:rPr lang="zh-CN" altLang="en-US" sz="1600" dirty="0">
                <a:solidFill>
                  <a:srgbClr val="000000"/>
                </a:solidFill>
                <a:latin typeface="微软雅黑" panose="020B0503020204020204" pitchFamily="34" charset="-122"/>
                <a:ea typeface="微软雅黑" panose="020B0503020204020204" pitchFamily="34" charset="-122"/>
              </a:rPr>
              <a:t>获得了冠军。</a:t>
            </a:r>
            <a:r>
              <a:rPr lang="en-US" altLang="zh-CN" sz="1600" dirty="0">
                <a:solidFill>
                  <a:srgbClr val="000000"/>
                </a:solidFill>
                <a:latin typeface="微软雅黑" panose="020B0503020204020204" pitchFamily="34" charset="-122"/>
                <a:ea typeface="微软雅黑" panose="020B0503020204020204" pitchFamily="34" charset="-122"/>
              </a:rPr>
              <a:t>ResNet</a:t>
            </a:r>
            <a:r>
              <a:rPr lang="zh-CN" altLang="en-US" sz="1600" dirty="0">
                <a:solidFill>
                  <a:srgbClr val="000000"/>
                </a:solidFill>
                <a:latin typeface="微软雅黑" panose="020B0503020204020204" pitchFamily="34" charset="-122"/>
                <a:ea typeface="微软雅黑" panose="020B0503020204020204" pitchFamily="34" charset="-122"/>
                <a:sym typeface="+mn-ea"/>
              </a:rPr>
              <a:t>不再是简单地堆积层数，而是</a:t>
            </a:r>
            <a:r>
              <a:rPr lang="zh-CN" altLang="en-US" sz="1600" dirty="0">
                <a:solidFill>
                  <a:srgbClr val="000000"/>
                </a:solidFill>
                <a:latin typeface="微软雅黑" panose="020B0503020204020204" pitchFamily="34" charset="-122"/>
                <a:ea typeface="微软雅黑" panose="020B0503020204020204" pitchFamily="34" charset="-122"/>
              </a:rPr>
              <a:t>在网络结构上做了大创新，是深度学习发展历程上里程碑式的事件。</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层数非常深，已经超过百层</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引入残差单元来解决退化问题</a:t>
            </a:r>
          </a:p>
        </p:txBody>
      </p:sp>
      <p:pic>
        <p:nvPicPr>
          <p:cNvPr id="2" name="图片 1"/>
          <p:cNvPicPr>
            <a:picLocks noChangeAspect="1"/>
          </p:cNvPicPr>
          <p:nvPr/>
        </p:nvPicPr>
        <p:blipFill>
          <a:blip r:embed="rId2"/>
          <a:stretch>
            <a:fillRect/>
          </a:stretch>
        </p:blipFill>
        <p:spPr>
          <a:xfrm>
            <a:off x="8942705" y="1841500"/>
            <a:ext cx="2115530" cy="486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ResNet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2015</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723900" y="2191385"/>
            <a:ext cx="10744200" cy="201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梯度消失问题</a:t>
            </a:r>
            <a:endParaRPr lang="zh-CN" sz="1600" dirty="0">
              <a:solidFill>
                <a:srgbClr val="000000"/>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r>
              <a:rPr sz="1600" dirty="0">
                <a:solidFill>
                  <a:srgbClr val="000000"/>
                </a:solidFill>
                <a:latin typeface="微软雅黑" panose="020B0503020204020204" pitchFamily="34" charset="-122"/>
                <a:ea typeface="微软雅黑" panose="020B0503020204020204" pitchFamily="34" charset="-122"/>
              </a:rPr>
              <a:t>随着深度增加，网络的准确度应该同步增加</a:t>
            </a:r>
            <a:r>
              <a:rPr lang="zh-CN" sz="1600" dirty="0">
                <a:solidFill>
                  <a:srgbClr val="000000"/>
                </a:solidFill>
                <a:latin typeface="微软雅黑" panose="020B0503020204020204" pitchFamily="34" charset="-122"/>
                <a:ea typeface="微软雅黑" panose="020B0503020204020204" pitchFamily="34" charset="-122"/>
              </a:rPr>
              <a:t>，但</a:t>
            </a:r>
            <a:r>
              <a:rPr sz="1600" dirty="0">
                <a:solidFill>
                  <a:srgbClr val="000000"/>
                </a:solidFill>
                <a:latin typeface="微软雅黑" panose="020B0503020204020204" pitchFamily="34" charset="-122"/>
                <a:ea typeface="微软雅黑" panose="020B0503020204020204" pitchFamily="34" charset="-122"/>
              </a:rPr>
              <a:t>这些增加的层是参数更新的信号</a:t>
            </a:r>
            <a:r>
              <a:rPr lang="en-US" sz="1600" dirty="0">
                <a:solidFill>
                  <a:srgbClr val="000000"/>
                </a:solidFill>
                <a:latin typeface="微软雅黑" panose="020B0503020204020204" pitchFamily="34" charset="-122"/>
                <a:ea typeface="微软雅黑" panose="020B0503020204020204" pitchFamily="34" charset="-122"/>
              </a:rPr>
              <a:t>(</a:t>
            </a:r>
            <a:r>
              <a:rPr sz="1600" dirty="0">
                <a:solidFill>
                  <a:srgbClr val="000000"/>
                </a:solidFill>
                <a:latin typeface="微软雅黑" panose="020B0503020204020204" pitchFamily="34" charset="-122"/>
                <a:ea typeface="微软雅黑" panose="020B0503020204020204" pitchFamily="34" charset="-122"/>
              </a:rPr>
              <a:t>梯度从后向前传播</a:t>
            </a:r>
            <a:r>
              <a:rPr lang="en-US" sz="1600" dirty="0">
                <a:solidFill>
                  <a:srgbClr val="000000"/>
                </a:solidFill>
                <a:latin typeface="微软雅黑" panose="020B0503020204020204" pitchFamily="34" charset="-122"/>
                <a:ea typeface="微软雅黑" panose="020B0503020204020204" pitchFamily="34" charset="-122"/>
              </a:rPr>
              <a:t>)</a:t>
            </a:r>
            <a:endParaRPr lang="zh-CN" sz="1600" dirty="0">
              <a:solidFill>
                <a:srgbClr val="000000"/>
              </a:solidFill>
              <a:latin typeface="微软雅黑" panose="020B0503020204020204" pitchFamily="34" charset="-122"/>
              <a:ea typeface="微软雅黑" panose="020B0503020204020204" pitchFamily="34" charset="-122"/>
            </a:endParaRPr>
          </a:p>
          <a:p>
            <a:pPr indent="0" algn="just">
              <a:lnSpc>
                <a:spcPts val="2500"/>
              </a:lnSpc>
              <a:buFont typeface="Wingdings" panose="05000000000000000000" pitchFamily="2" charset="2"/>
              <a:buNone/>
            </a:pPr>
            <a:r>
              <a:rPr sz="1600" dirty="0">
                <a:solidFill>
                  <a:srgbClr val="000000"/>
                </a:solidFill>
                <a:latin typeface="微软雅黑" panose="020B0503020204020204" pitchFamily="34" charset="-122"/>
                <a:ea typeface="微软雅黑" panose="020B0503020204020204" pitchFamily="34" charset="-122"/>
              </a:rPr>
              <a:t>增加网络深度后，靠前的层梯度会很小</a:t>
            </a:r>
            <a:r>
              <a:rPr lang="zh-CN" sz="1600" dirty="0">
                <a:solidFill>
                  <a:srgbClr val="000000"/>
                </a:solidFill>
                <a:latin typeface="微软雅黑" panose="020B0503020204020204" pitchFamily="34" charset="-122"/>
                <a:ea typeface="微软雅黑" panose="020B0503020204020204" pitchFamily="34" charset="-122"/>
              </a:rPr>
              <a:t>，</a:t>
            </a:r>
            <a:r>
              <a:rPr sz="1600" dirty="0">
                <a:solidFill>
                  <a:srgbClr val="000000"/>
                </a:solidFill>
                <a:latin typeface="微软雅黑" panose="020B0503020204020204" pitchFamily="34" charset="-122"/>
                <a:ea typeface="微软雅黑" panose="020B0503020204020204" pitchFamily="34" charset="-122"/>
              </a:rPr>
              <a:t>这意味着这些层基本上学习停滞了</a:t>
            </a:r>
            <a:endParaRPr 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rPr>
              <a:t>退化问题</a:t>
            </a:r>
          </a:p>
          <a:p>
            <a:pPr indent="0" algn="just">
              <a:lnSpc>
                <a:spcPts val="2500"/>
              </a:lnSpc>
              <a:buFont typeface="Wingdings" panose="05000000000000000000" pitchFamily="2" charset="2"/>
              <a:buNone/>
            </a:pPr>
            <a:r>
              <a:rPr lang="zh-CN" sz="1600" dirty="0">
                <a:solidFill>
                  <a:srgbClr val="000000"/>
                </a:solidFill>
                <a:latin typeface="微软雅黑" panose="020B0503020204020204" pitchFamily="34" charset="-122"/>
                <a:ea typeface="微软雅黑" panose="020B0503020204020204" pitchFamily="34" charset="-122"/>
              </a:rPr>
              <a:t>随着深度增加，参数空间更大</a:t>
            </a:r>
            <a:r>
              <a:rPr sz="1600" dirty="0">
                <a:solidFill>
                  <a:srgbClr val="000000"/>
                </a:solidFill>
                <a:latin typeface="微软雅黑" panose="020B0503020204020204" pitchFamily="34" charset="-122"/>
                <a:ea typeface="微软雅黑" panose="020B0503020204020204" pitchFamily="34" charset="-122"/>
              </a:rPr>
              <a:t>，</a:t>
            </a:r>
            <a:r>
              <a:rPr lang="zh-CN" sz="1600" dirty="0">
                <a:solidFill>
                  <a:srgbClr val="000000"/>
                </a:solidFill>
                <a:latin typeface="微软雅黑" panose="020B0503020204020204" pitchFamily="34" charset="-122"/>
                <a:ea typeface="微软雅黑" panose="020B0503020204020204" pitchFamily="34" charset="-122"/>
              </a:rPr>
              <a:t>这时即使网络已经收敛了，但其实正在开始退化，</a:t>
            </a:r>
            <a:r>
              <a:rPr sz="1600" dirty="0">
                <a:solidFill>
                  <a:srgbClr val="000000"/>
                </a:solidFill>
                <a:latin typeface="微软雅黑" panose="020B0503020204020204" pitchFamily="34" charset="-122"/>
                <a:ea typeface="微软雅黑" panose="020B0503020204020204" pitchFamily="34" charset="-122"/>
              </a:rPr>
              <a:t>即增加网络层数却导致更大的误差</a:t>
            </a:r>
          </a:p>
          <a:p>
            <a:pPr indent="0" algn="just">
              <a:lnSpc>
                <a:spcPts val="2500"/>
              </a:lnSpc>
              <a:buFont typeface="Wingdings" panose="05000000000000000000" pitchFamily="2" charset="2"/>
              <a:buNone/>
            </a:pPr>
            <a:r>
              <a:rPr lang="zh-CN" sz="1600" dirty="0">
                <a:solidFill>
                  <a:srgbClr val="000000"/>
                </a:solidFill>
                <a:latin typeface="微软雅黑" panose="020B0503020204020204" pitchFamily="34" charset="-122"/>
                <a:ea typeface="微软雅黑" panose="020B0503020204020204" pitchFamily="34" charset="-122"/>
              </a:rPr>
              <a:t>例：</a:t>
            </a:r>
            <a:r>
              <a:rPr sz="1600" dirty="0">
                <a:solidFill>
                  <a:srgbClr val="000000"/>
                </a:solidFill>
                <a:latin typeface="微软雅黑" panose="020B0503020204020204" pitchFamily="34" charset="-122"/>
                <a:ea typeface="微软雅黑" panose="020B0503020204020204" pitchFamily="34" charset="-122"/>
              </a:rPr>
              <a:t>一个56层的网络性能却不如20层的性能好，这不是因为过拟合</a:t>
            </a:r>
            <a:r>
              <a:rPr lang="en-US" sz="1600" dirty="0">
                <a:solidFill>
                  <a:srgbClr val="000000"/>
                </a:solidFill>
                <a:latin typeface="微软雅黑" panose="020B0503020204020204" pitchFamily="34" charset="-122"/>
                <a:ea typeface="微软雅黑" panose="020B0503020204020204" pitchFamily="34" charset="-122"/>
              </a:rPr>
              <a:t>(</a:t>
            </a:r>
            <a:r>
              <a:rPr lang="zh-CN" sz="1600" dirty="0">
                <a:solidFill>
                  <a:srgbClr val="000000"/>
                </a:solidFill>
                <a:latin typeface="微软雅黑" panose="020B0503020204020204" pitchFamily="34" charset="-122"/>
                <a:ea typeface="微软雅黑" panose="020B0503020204020204" pitchFamily="34" charset="-122"/>
              </a:rPr>
              <a:t>训练集误差依然很大</a:t>
            </a:r>
            <a:r>
              <a:rPr lang="en-US" altLang="zh-CN" sz="1600" dirty="0">
                <a:solidFill>
                  <a:srgbClr val="000000"/>
                </a:solidFill>
                <a:latin typeface="微软雅黑" panose="020B0503020204020204" pitchFamily="34" charset="-122"/>
                <a:ea typeface="微软雅黑" panose="020B0503020204020204" pitchFamily="34" charset="-122"/>
              </a:rPr>
              <a:t>)</a:t>
            </a:r>
            <a:r>
              <a:rPr sz="1600" dirty="0">
                <a:solidFill>
                  <a:srgbClr val="000000"/>
                </a:solidFill>
                <a:latin typeface="微软雅黑" panose="020B0503020204020204" pitchFamily="34" charset="-122"/>
                <a:ea typeface="微软雅黑" panose="020B0503020204020204" pitchFamily="34" charset="-122"/>
              </a:rPr>
              <a:t>，</a:t>
            </a:r>
            <a:r>
              <a:rPr lang="zh-CN" sz="1600" dirty="0">
                <a:solidFill>
                  <a:srgbClr val="000000"/>
                </a:solidFill>
                <a:latin typeface="微软雅黑" panose="020B0503020204020204" pitchFamily="34" charset="-122"/>
                <a:ea typeface="微软雅黑" panose="020B0503020204020204" pitchFamily="34" charset="-122"/>
              </a:rPr>
              <a:t>而</a:t>
            </a:r>
            <a:r>
              <a:rPr sz="1600" dirty="0">
                <a:solidFill>
                  <a:srgbClr val="000000"/>
                </a:solidFill>
                <a:latin typeface="微软雅黑" panose="020B0503020204020204" pitchFamily="34" charset="-122"/>
                <a:ea typeface="微软雅黑" panose="020B0503020204020204" pitchFamily="34" charset="-122"/>
              </a:rPr>
              <a:t>是退化问题</a:t>
            </a:r>
          </a:p>
        </p:txBody>
      </p:sp>
      <p:pic>
        <p:nvPicPr>
          <p:cNvPr id="3" name="图片 2"/>
          <p:cNvPicPr>
            <a:picLocks noChangeAspect="1"/>
          </p:cNvPicPr>
          <p:nvPr/>
        </p:nvPicPr>
        <p:blipFill>
          <a:blip r:embed="rId2"/>
          <a:stretch>
            <a:fillRect/>
          </a:stretch>
        </p:blipFill>
        <p:spPr>
          <a:xfrm>
            <a:off x="3108960" y="4206240"/>
            <a:ext cx="6136363" cy="216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ResNet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2015</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2" name="Text Box 5"/>
          <p:cNvSpPr txBox="1">
            <a:spLocks noChangeArrowheads="1"/>
          </p:cNvSpPr>
          <p:nvPr/>
        </p:nvSpPr>
        <p:spPr bwMode="auto">
          <a:xfrm>
            <a:off x="723900" y="2015490"/>
            <a:ext cx="10744200" cy="169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charset="0"/>
              <a:buNone/>
            </a:pPr>
            <a:r>
              <a:rPr lang="zh-CN" sz="1600" dirty="0">
                <a:solidFill>
                  <a:srgbClr val="000000"/>
                </a:solidFill>
                <a:latin typeface="微软雅黑" panose="020B0503020204020204" pitchFamily="34" charset="-122"/>
                <a:ea typeface="微软雅黑" panose="020B0503020204020204" pitchFamily="34" charset="-122"/>
              </a:rPr>
              <a:t>解决方法：引入</a:t>
            </a:r>
            <a:r>
              <a:rPr lang="zh-CN" sz="1600" b="1" dirty="0">
                <a:solidFill>
                  <a:srgbClr val="000000"/>
                </a:solidFill>
                <a:latin typeface="微软雅黑" panose="020B0503020204020204" pitchFamily="34" charset="-122"/>
                <a:ea typeface="微软雅黑" panose="020B0503020204020204" pitchFamily="34" charset="-122"/>
              </a:rPr>
              <a:t>残差模块</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rPr>
              <a:t>残差模块中，数据经过了两条路线，一条是常规路线，另一条是直接实现单位映射的捷径（</a:t>
            </a:r>
            <a:r>
              <a:rPr lang="en-US" altLang="zh-CN" sz="1600" dirty="0">
                <a:solidFill>
                  <a:srgbClr val="000000"/>
                </a:solidFill>
                <a:latin typeface="微软雅黑" panose="020B0503020204020204" pitchFamily="34" charset="-122"/>
                <a:ea typeface="微软雅黑" panose="020B0503020204020204" pitchFamily="34" charset="-122"/>
              </a:rPr>
              <a:t>shortcut</a:t>
            </a:r>
            <a:r>
              <a:rPr lang="zh-CN" altLang="en-US" sz="1600" dirty="0">
                <a:solidFill>
                  <a:srgbClr val="000000"/>
                </a:solidFill>
                <a:latin typeface="微软雅黑" panose="020B0503020204020204" pitchFamily="34" charset="-122"/>
                <a:ea typeface="微软雅黑" panose="020B0503020204020204" pitchFamily="34" charset="-122"/>
              </a:rPr>
              <a:t>）</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rPr>
              <a:t>将网络中模块的输入和输出关系看作y=H(x)，那么直接通过梯度方法求H(x)就会遇到退化问题；而如果使用这种带shortcut的结构，那么优化目标就不再是H(x)，若用F(x)来代表优化目标的话，则H(x)=F(x)+x，即</a:t>
            </a:r>
            <a:r>
              <a:rPr lang="en-US" altLang="zh-CN" sz="1600" dirty="0">
                <a:solidFill>
                  <a:srgbClr val="000000"/>
                </a:solidFill>
                <a:latin typeface="微软雅黑" panose="020B0503020204020204" pitchFamily="34" charset="-122"/>
                <a:ea typeface="微软雅黑" panose="020B0503020204020204" pitchFamily="34" charset="-122"/>
              </a:rPr>
              <a:t>F(x)=H(x)-x</a:t>
            </a:r>
            <a:endParaRPr 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rPr>
              <a:t>由于</a:t>
            </a:r>
            <a:r>
              <a:rPr lang="en-US" altLang="zh-CN" sz="1600" dirty="0">
                <a:solidFill>
                  <a:srgbClr val="000000"/>
                </a:solidFill>
                <a:latin typeface="微软雅黑" panose="020B0503020204020204" pitchFamily="34" charset="-122"/>
                <a:ea typeface="微软雅黑" panose="020B0503020204020204" pitchFamily="34" charset="-122"/>
              </a:rPr>
              <a:t>y=x</a:t>
            </a:r>
            <a:r>
              <a:rPr lang="zh-CN" altLang="en-US" sz="1600" dirty="0">
                <a:solidFill>
                  <a:srgbClr val="000000"/>
                </a:solidFill>
                <a:latin typeface="微软雅黑" panose="020B0503020204020204" pitchFamily="34" charset="-122"/>
                <a:ea typeface="微软雅黑" panose="020B0503020204020204" pitchFamily="34" charset="-122"/>
              </a:rPr>
              <a:t>，</a:t>
            </a:r>
            <a:r>
              <a:rPr lang="zh-CN" sz="1600" dirty="0">
                <a:solidFill>
                  <a:srgbClr val="000000"/>
                </a:solidFill>
                <a:latin typeface="微软雅黑" panose="020B0503020204020204" pitchFamily="34" charset="-122"/>
                <a:ea typeface="微软雅黑" panose="020B0503020204020204" pitchFamily="34" charset="-122"/>
              </a:rPr>
              <a:t>F(x)就是残差，因此只需学习输入和输出的差值，优化起来更为简单</a:t>
            </a:r>
          </a:p>
        </p:txBody>
      </p:sp>
      <p:grpSp>
        <p:nvGrpSpPr>
          <p:cNvPr id="4" name="object 4"/>
          <p:cNvGrpSpPr/>
          <p:nvPr/>
        </p:nvGrpSpPr>
        <p:grpSpPr>
          <a:xfrm>
            <a:off x="3638195" y="4336423"/>
            <a:ext cx="885825" cy="1614805"/>
            <a:chOff x="1288060" y="2212348"/>
            <a:chExt cx="885825" cy="1614805"/>
          </a:xfrm>
        </p:grpSpPr>
        <p:sp>
          <p:nvSpPr>
            <p:cNvPr id="5" name="object 5"/>
            <p:cNvSpPr/>
            <p:nvPr/>
          </p:nvSpPr>
          <p:spPr>
            <a:xfrm>
              <a:off x="1297585" y="3278686"/>
              <a:ext cx="866140" cy="311150"/>
            </a:xfrm>
            <a:custGeom>
              <a:avLst/>
              <a:gdLst/>
              <a:ahLst/>
              <a:cxnLst/>
              <a:rect l="l" t="t" r="r" b="b"/>
              <a:pathLst>
                <a:path w="866139" h="311150">
                  <a:moveTo>
                    <a:pt x="866099" y="311099"/>
                  </a:moveTo>
                  <a:lnTo>
                    <a:pt x="0" y="311099"/>
                  </a:lnTo>
                  <a:lnTo>
                    <a:pt x="0" y="0"/>
                  </a:lnTo>
                  <a:lnTo>
                    <a:pt x="866099" y="0"/>
                  </a:lnTo>
                  <a:lnTo>
                    <a:pt x="866099" y="311099"/>
                  </a:lnTo>
                  <a:close/>
                </a:path>
              </a:pathLst>
            </a:custGeom>
            <a:solidFill>
              <a:srgbClr val="FCE4CD"/>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7" name="object 6"/>
            <p:cNvSpPr/>
            <p:nvPr/>
          </p:nvSpPr>
          <p:spPr>
            <a:xfrm>
              <a:off x="1297585" y="3278686"/>
              <a:ext cx="866140" cy="311150"/>
            </a:xfrm>
            <a:custGeom>
              <a:avLst/>
              <a:gdLst/>
              <a:ahLst/>
              <a:cxnLst/>
              <a:rect l="l" t="t" r="r" b="b"/>
              <a:pathLst>
                <a:path w="866139" h="311150">
                  <a:moveTo>
                    <a:pt x="0" y="0"/>
                  </a:moveTo>
                  <a:lnTo>
                    <a:pt x="866099" y="0"/>
                  </a:lnTo>
                  <a:lnTo>
                    <a:pt x="866099" y="311099"/>
                  </a:lnTo>
                  <a:lnTo>
                    <a:pt x="0" y="311099"/>
                  </a:lnTo>
                  <a:lnTo>
                    <a:pt x="0" y="0"/>
                  </a:lnTo>
                  <a:close/>
                </a:path>
              </a:pathLst>
            </a:custGeom>
            <a:ln w="19049">
              <a:solidFill>
                <a:srgbClr val="FF99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8" name="object 7"/>
            <p:cNvSpPr/>
            <p:nvPr/>
          </p:nvSpPr>
          <p:spPr>
            <a:xfrm>
              <a:off x="1577714" y="3409090"/>
              <a:ext cx="311150" cy="83820"/>
            </a:xfrm>
            <a:custGeom>
              <a:avLst/>
              <a:gdLst/>
              <a:ahLst/>
              <a:cxnLst/>
              <a:rect l="l" t="t" r="r" b="b"/>
              <a:pathLst>
                <a:path w="311150" h="83820">
                  <a:moveTo>
                    <a:pt x="45938" y="83343"/>
                  </a:moveTo>
                  <a:lnTo>
                    <a:pt x="37207" y="83343"/>
                  </a:lnTo>
                  <a:lnTo>
                    <a:pt x="29272" y="82608"/>
                  </a:lnTo>
                  <a:lnTo>
                    <a:pt x="641" y="50350"/>
                  </a:lnTo>
                  <a:lnTo>
                    <a:pt x="0" y="41671"/>
                  </a:lnTo>
                  <a:lnTo>
                    <a:pt x="632" y="32937"/>
                  </a:lnTo>
                  <a:lnTo>
                    <a:pt x="29207" y="734"/>
                  </a:lnTo>
                  <a:lnTo>
                    <a:pt x="37207" y="0"/>
                  </a:lnTo>
                  <a:lnTo>
                    <a:pt x="46434" y="0"/>
                  </a:lnTo>
                  <a:lnTo>
                    <a:pt x="53776" y="2381"/>
                  </a:lnTo>
                  <a:lnTo>
                    <a:pt x="60256" y="8036"/>
                  </a:lnTo>
                  <a:lnTo>
                    <a:pt x="28971" y="8036"/>
                  </a:lnTo>
                  <a:lnTo>
                    <a:pt x="22324" y="11310"/>
                  </a:lnTo>
                  <a:lnTo>
                    <a:pt x="17169" y="17980"/>
                  </a:lnTo>
                  <a:lnTo>
                    <a:pt x="12203" y="24308"/>
                  </a:lnTo>
                  <a:lnTo>
                    <a:pt x="9673" y="32246"/>
                  </a:lnTo>
                  <a:lnTo>
                    <a:pt x="9673" y="50998"/>
                  </a:lnTo>
                  <a:lnTo>
                    <a:pt x="12203" y="58935"/>
                  </a:lnTo>
                  <a:lnTo>
                    <a:pt x="17264" y="65484"/>
                  </a:lnTo>
                  <a:lnTo>
                    <a:pt x="22324" y="71933"/>
                  </a:lnTo>
                  <a:lnTo>
                    <a:pt x="28971" y="75158"/>
                  </a:lnTo>
                  <a:lnTo>
                    <a:pt x="59103" y="75158"/>
                  </a:lnTo>
                  <a:lnTo>
                    <a:pt x="53131" y="80714"/>
                  </a:lnTo>
                  <a:lnTo>
                    <a:pt x="45938" y="83343"/>
                  </a:lnTo>
                  <a:close/>
                </a:path>
                <a:path w="311150" h="83820">
                  <a:moveTo>
                    <a:pt x="69056" y="26937"/>
                  </a:moveTo>
                  <a:lnTo>
                    <a:pt x="59382" y="26937"/>
                  </a:lnTo>
                  <a:lnTo>
                    <a:pt x="57993" y="20687"/>
                  </a:lnTo>
                  <a:lnTo>
                    <a:pt x="55413" y="15974"/>
                  </a:lnTo>
                  <a:lnTo>
                    <a:pt x="51643" y="12799"/>
                  </a:lnTo>
                  <a:lnTo>
                    <a:pt x="47972" y="9624"/>
                  </a:lnTo>
                  <a:lnTo>
                    <a:pt x="43160" y="8036"/>
                  </a:lnTo>
                  <a:lnTo>
                    <a:pt x="60256" y="8036"/>
                  </a:lnTo>
                  <a:lnTo>
                    <a:pt x="64690" y="11906"/>
                  </a:lnTo>
                  <a:lnTo>
                    <a:pt x="67964" y="18504"/>
                  </a:lnTo>
                  <a:lnTo>
                    <a:pt x="69056" y="26937"/>
                  </a:lnTo>
                  <a:close/>
                </a:path>
                <a:path w="311150" h="83820">
                  <a:moveTo>
                    <a:pt x="59103" y="75158"/>
                  </a:moveTo>
                  <a:lnTo>
                    <a:pt x="42961" y="75158"/>
                  </a:lnTo>
                  <a:lnTo>
                    <a:pt x="48021" y="73124"/>
                  </a:lnTo>
                  <a:lnTo>
                    <a:pt x="56753" y="64988"/>
                  </a:lnTo>
                  <a:lnTo>
                    <a:pt x="59332" y="59531"/>
                  </a:lnTo>
                  <a:lnTo>
                    <a:pt x="60126" y="52685"/>
                  </a:lnTo>
                  <a:lnTo>
                    <a:pt x="69651" y="52685"/>
                  </a:lnTo>
                  <a:lnTo>
                    <a:pt x="68163" y="62507"/>
                  </a:lnTo>
                  <a:lnTo>
                    <a:pt x="64541" y="70098"/>
                  </a:lnTo>
                  <a:lnTo>
                    <a:pt x="59103" y="75158"/>
                  </a:lnTo>
                  <a:close/>
                </a:path>
                <a:path w="311150" h="83820">
                  <a:moveTo>
                    <a:pt x="124048" y="83343"/>
                  </a:moveTo>
                  <a:lnTo>
                    <a:pt x="116309" y="83343"/>
                  </a:lnTo>
                  <a:lnTo>
                    <a:pt x="108374" y="82608"/>
                  </a:lnTo>
                  <a:lnTo>
                    <a:pt x="79743" y="50350"/>
                  </a:lnTo>
                  <a:lnTo>
                    <a:pt x="79102" y="41671"/>
                  </a:lnTo>
                  <a:lnTo>
                    <a:pt x="79734" y="32937"/>
                  </a:lnTo>
                  <a:lnTo>
                    <a:pt x="108309" y="734"/>
                  </a:lnTo>
                  <a:lnTo>
                    <a:pt x="116309" y="0"/>
                  </a:lnTo>
                  <a:lnTo>
                    <a:pt x="124299" y="734"/>
                  </a:lnTo>
                  <a:lnTo>
                    <a:pt x="131452" y="2939"/>
                  </a:lnTo>
                  <a:lnTo>
                    <a:pt x="137768" y="6613"/>
                  </a:lnTo>
                  <a:lnTo>
                    <a:pt x="139284" y="8036"/>
                  </a:lnTo>
                  <a:lnTo>
                    <a:pt x="108024" y="8036"/>
                  </a:lnTo>
                  <a:lnTo>
                    <a:pt x="101426" y="11310"/>
                  </a:lnTo>
                  <a:lnTo>
                    <a:pt x="96249" y="18008"/>
                  </a:lnTo>
                  <a:lnTo>
                    <a:pt x="91306" y="24308"/>
                  </a:lnTo>
                  <a:lnTo>
                    <a:pt x="88775" y="32246"/>
                  </a:lnTo>
                  <a:lnTo>
                    <a:pt x="88775" y="50899"/>
                  </a:lnTo>
                  <a:lnTo>
                    <a:pt x="91256" y="58787"/>
                  </a:lnTo>
                  <a:lnTo>
                    <a:pt x="96217" y="65335"/>
                  </a:lnTo>
                  <a:lnTo>
                    <a:pt x="101277" y="71883"/>
                  </a:lnTo>
                  <a:lnTo>
                    <a:pt x="107974" y="75158"/>
                  </a:lnTo>
                  <a:lnTo>
                    <a:pt x="139942" y="75158"/>
                  </a:lnTo>
                  <a:lnTo>
                    <a:pt x="136400" y="77539"/>
                  </a:lnTo>
                  <a:lnTo>
                    <a:pt x="130745" y="81408"/>
                  </a:lnTo>
                  <a:lnTo>
                    <a:pt x="124048" y="83343"/>
                  </a:lnTo>
                  <a:close/>
                </a:path>
                <a:path w="311150" h="83820">
                  <a:moveTo>
                    <a:pt x="139942" y="75158"/>
                  </a:moveTo>
                  <a:lnTo>
                    <a:pt x="124643" y="75158"/>
                  </a:lnTo>
                  <a:lnTo>
                    <a:pt x="131291" y="71883"/>
                  </a:lnTo>
                  <a:lnTo>
                    <a:pt x="136273" y="65307"/>
                  </a:lnTo>
                  <a:lnTo>
                    <a:pt x="141312" y="58787"/>
                  </a:lnTo>
                  <a:lnTo>
                    <a:pt x="143842" y="50899"/>
                  </a:lnTo>
                  <a:lnTo>
                    <a:pt x="143778" y="32246"/>
                  </a:lnTo>
                  <a:lnTo>
                    <a:pt x="141312" y="24556"/>
                  </a:lnTo>
                  <a:lnTo>
                    <a:pt x="136141" y="17859"/>
                  </a:lnTo>
                  <a:lnTo>
                    <a:pt x="131291" y="11360"/>
                  </a:lnTo>
                  <a:lnTo>
                    <a:pt x="124593" y="8036"/>
                  </a:lnTo>
                  <a:lnTo>
                    <a:pt x="139284" y="8036"/>
                  </a:lnTo>
                  <a:lnTo>
                    <a:pt x="153516" y="41671"/>
                  </a:lnTo>
                  <a:lnTo>
                    <a:pt x="153516" y="49014"/>
                  </a:lnTo>
                  <a:lnTo>
                    <a:pt x="152077" y="55860"/>
                  </a:lnTo>
                  <a:lnTo>
                    <a:pt x="149200" y="62210"/>
                  </a:lnTo>
                  <a:lnTo>
                    <a:pt x="146422" y="68560"/>
                  </a:lnTo>
                  <a:lnTo>
                    <a:pt x="142155" y="73669"/>
                  </a:lnTo>
                  <a:lnTo>
                    <a:pt x="139942" y="75158"/>
                  </a:lnTo>
                  <a:close/>
                </a:path>
                <a:path w="311150" h="83820">
                  <a:moveTo>
                    <a:pt x="183457" y="15924"/>
                  </a:moveTo>
                  <a:lnTo>
                    <a:pt x="177551" y="15924"/>
                  </a:lnTo>
                  <a:lnTo>
                    <a:pt x="179437" y="11162"/>
                  </a:lnTo>
                  <a:lnTo>
                    <a:pt x="182661" y="7342"/>
                  </a:lnTo>
                  <a:lnTo>
                    <a:pt x="191889" y="1488"/>
                  </a:lnTo>
                  <a:lnTo>
                    <a:pt x="197098" y="0"/>
                  </a:lnTo>
                  <a:lnTo>
                    <a:pt x="212873" y="0"/>
                  </a:lnTo>
                  <a:lnTo>
                    <a:pt x="220166" y="2480"/>
                  </a:lnTo>
                  <a:lnTo>
                    <a:pt x="225289" y="8036"/>
                  </a:lnTo>
                  <a:lnTo>
                    <a:pt x="196701" y="8036"/>
                  </a:lnTo>
                  <a:lnTo>
                    <a:pt x="192186" y="9326"/>
                  </a:lnTo>
                  <a:lnTo>
                    <a:pt x="184646" y="14485"/>
                  </a:lnTo>
                  <a:lnTo>
                    <a:pt x="183457" y="15924"/>
                  </a:lnTo>
                  <a:close/>
                </a:path>
                <a:path w="311150" h="83820">
                  <a:moveTo>
                    <a:pt x="177254" y="80962"/>
                  </a:moveTo>
                  <a:lnTo>
                    <a:pt x="167729" y="80962"/>
                  </a:lnTo>
                  <a:lnTo>
                    <a:pt x="167729" y="2232"/>
                  </a:lnTo>
                  <a:lnTo>
                    <a:pt x="177254" y="2232"/>
                  </a:lnTo>
                  <a:lnTo>
                    <a:pt x="177254" y="15924"/>
                  </a:lnTo>
                  <a:lnTo>
                    <a:pt x="183457" y="15924"/>
                  </a:lnTo>
                  <a:lnTo>
                    <a:pt x="181818" y="17908"/>
                  </a:lnTo>
                  <a:lnTo>
                    <a:pt x="179933" y="22175"/>
                  </a:lnTo>
                  <a:lnTo>
                    <a:pt x="178147" y="26441"/>
                  </a:lnTo>
                  <a:lnTo>
                    <a:pt x="177254" y="30708"/>
                  </a:lnTo>
                  <a:lnTo>
                    <a:pt x="177254" y="80962"/>
                  </a:lnTo>
                  <a:close/>
                </a:path>
                <a:path w="311150" h="83820">
                  <a:moveTo>
                    <a:pt x="231576" y="80962"/>
                  </a:moveTo>
                  <a:lnTo>
                    <a:pt x="221902" y="80962"/>
                  </a:lnTo>
                  <a:lnTo>
                    <a:pt x="221902" y="23614"/>
                  </a:lnTo>
                  <a:lnTo>
                    <a:pt x="220265" y="17859"/>
                  </a:lnTo>
                  <a:lnTo>
                    <a:pt x="216991" y="13989"/>
                  </a:lnTo>
                  <a:lnTo>
                    <a:pt x="213717" y="10021"/>
                  </a:lnTo>
                  <a:lnTo>
                    <a:pt x="208706" y="8036"/>
                  </a:lnTo>
                  <a:lnTo>
                    <a:pt x="225289" y="8036"/>
                  </a:lnTo>
                  <a:lnTo>
                    <a:pt x="229294" y="12303"/>
                  </a:lnTo>
                  <a:lnTo>
                    <a:pt x="231576" y="19694"/>
                  </a:lnTo>
                  <a:lnTo>
                    <a:pt x="231576" y="80962"/>
                  </a:lnTo>
                  <a:close/>
                </a:path>
                <a:path w="311150" h="83820">
                  <a:moveTo>
                    <a:pt x="281433" y="80962"/>
                  </a:moveTo>
                  <a:lnTo>
                    <a:pt x="271164" y="80962"/>
                  </a:lnTo>
                  <a:lnTo>
                    <a:pt x="240803" y="2232"/>
                  </a:lnTo>
                  <a:lnTo>
                    <a:pt x="251519" y="2232"/>
                  </a:lnTo>
                  <a:lnTo>
                    <a:pt x="276225" y="71288"/>
                  </a:lnTo>
                  <a:lnTo>
                    <a:pt x="285036" y="71288"/>
                  </a:lnTo>
                  <a:lnTo>
                    <a:pt x="281433" y="80962"/>
                  </a:lnTo>
                  <a:close/>
                </a:path>
                <a:path w="311150" h="83820">
                  <a:moveTo>
                    <a:pt x="285036" y="71288"/>
                  </a:moveTo>
                  <a:lnTo>
                    <a:pt x="276522" y="71288"/>
                  </a:lnTo>
                  <a:lnTo>
                    <a:pt x="300930" y="2232"/>
                  </a:lnTo>
                  <a:lnTo>
                    <a:pt x="310753" y="2232"/>
                  </a:lnTo>
                  <a:lnTo>
                    <a:pt x="285036" y="71288"/>
                  </a:lnTo>
                  <a:close/>
                </a:path>
              </a:pathLst>
            </a:custGeom>
            <a:solidFill>
              <a:srgbClr val="FF99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9" name="object 8"/>
            <p:cNvSpPr/>
            <p:nvPr/>
          </p:nvSpPr>
          <p:spPr>
            <a:xfrm>
              <a:off x="1730646" y="3646886"/>
              <a:ext cx="0" cy="180340"/>
            </a:xfrm>
            <a:custGeom>
              <a:avLst/>
              <a:gdLst/>
              <a:ahLst/>
              <a:cxnLst/>
              <a:rect l="l" t="t" r="r" b="b"/>
              <a:pathLst>
                <a:path h="180339">
                  <a:moveTo>
                    <a:pt x="0" y="1801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0" name="object 9"/>
            <p:cNvSpPr/>
            <p:nvPr/>
          </p:nvSpPr>
          <p:spPr>
            <a:xfrm>
              <a:off x="1714913" y="360366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1" name="object 10"/>
            <p:cNvSpPr/>
            <p:nvPr/>
          </p:nvSpPr>
          <p:spPr>
            <a:xfrm>
              <a:off x="1714913" y="360366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2" name="object 11"/>
            <p:cNvSpPr/>
            <p:nvPr/>
          </p:nvSpPr>
          <p:spPr>
            <a:xfrm>
              <a:off x="1709185" y="2946136"/>
              <a:ext cx="0" cy="332740"/>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3" name="object 12"/>
            <p:cNvSpPr/>
            <p:nvPr/>
          </p:nvSpPr>
          <p:spPr>
            <a:xfrm>
              <a:off x="1297667" y="2577852"/>
              <a:ext cx="866140" cy="311150"/>
            </a:xfrm>
            <a:custGeom>
              <a:avLst/>
              <a:gdLst/>
              <a:ahLst/>
              <a:cxnLst/>
              <a:rect l="l" t="t" r="r" b="b"/>
              <a:pathLst>
                <a:path w="866139" h="311150">
                  <a:moveTo>
                    <a:pt x="866100" y="311099"/>
                  </a:moveTo>
                  <a:lnTo>
                    <a:pt x="0" y="311099"/>
                  </a:lnTo>
                  <a:lnTo>
                    <a:pt x="0" y="0"/>
                  </a:lnTo>
                  <a:lnTo>
                    <a:pt x="866100" y="0"/>
                  </a:lnTo>
                  <a:lnTo>
                    <a:pt x="866100" y="311099"/>
                  </a:lnTo>
                  <a:close/>
                </a:path>
              </a:pathLst>
            </a:custGeom>
            <a:solidFill>
              <a:srgbClr val="FCE4CD"/>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4" name="object 13"/>
            <p:cNvSpPr/>
            <p:nvPr/>
          </p:nvSpPr>
          <p:spPr>
            <a:xfrm>
              <a:off x="1297667" y="2577852"/>
              <a:ext cx="866140" cy="311150"/>
            </a:xfrm>
            <a:custGeom>
              <a:avLst/>
              <a:gdLst/>
              <a:ahLst/>
              <a:cxnLst/>
              <a:rect l="l" t="t" r="r" b="b"/>
              <a:pathLst>
                <a:path w="866139" h="311150">
                  <a:moveTo>
                    <a:pt x="0" y="0"/>
                  </a:moveTo>
                  <a:lnTo>
                    <a:pt x="866100" y="0"/>
                  </a:lnTo>
                  <a:lnTo>
                    <a:pt x="866100" y="311099"/>
                  </a:lnTo>
                  <a:lnTo>
                    <a:pt x="0" y="311099"/>
                  </a:lnTo>
                  <a:lnTo>
                    <a:pt x="0" y="0"/>
                  </a:lnTo>
                  <a:close/>
                </a:path>
              </a:pathLst>
            </a:custGeom>
            <a:ln w="19049">
              <a:solidFill>
                <a:srgbClr val="FF99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6" name="object 14"/>
            <p:cNvSpPr/>
            <p:nvPr/>
          </p:nvSpPr>
          <p:spPr>
            <a:xfrm>
              <a:off x="1577797" y="2708256"/>
              <a:ext cx="311150" cy="83820"/>
            </a:xfrm>
            <a:custGeom>
              <a:avLst/>
              <a:gdLst/>
              <a:ahLst/>
              <a:cxnLst/>
              <a:rect l="l" t="t" r="r" b="b"/>
              <a:pathLst>
                <a:path w="311150" h="83819">
                  <a:moveTo>
                    <a:pt x="45938" y="83343"/>
                  </a:moveTo>
                  <a:lnTo>
                    <a:pt x="37207" y="83343"/>
                  </a:lnTo>
                  <a:lnTo>
                    <a:pt x="29272" y="82608"/>
                  </a:lnTo>
                  <a:lnTo>
                    <a:pt x="641" y="50350"/>
                  </a:lnTo>
                  <a:lnTo>
                    <a:pt x="0" y="41671"/>
                  </a:lnTo>
                  <a:lnTo>
                    <a:pt x="632" y="32937"/>
                  </a:lnTo>
                  <a:lnTo>
                    <a:pt x="29207" y="734"/>
                  </a:lnTo>
                  <a:lnTo>
                    <a:pt x="37207" y="0"/>
                  </a:lnTo>
                  <a:lnTo>
                    <a:pt x="46434" y="0"/>
                  </a:lnTo>
                  <a:lnTo>
                    <a:pt x="53776" y="2381"/>
                  </a:lnTo>
                  <a:lnTo>
                    <a:pt x="60256" y="8036"/>
                  </a:lnTo>
                  <a:lnTo>
                    <a:pt x="28971" y="8036"/>
                  </a:lnTo>
                  <a:lnTo>
                    <a:pt x="22324" y="11310"/>
                  </a:lnTo>
                  <a:lnTo>
                    <a:pt x="17169" y="17980"/>
                  </a:lnTo>
                  <a:lnTo>
                    <a:pt x="12203" y="24308"/>
                  </a:lnTo>
                  <a:lnTo>
                    <a:pt x="9673" y="32246"/>
                  </a:lnTo>
                  <a:lnTo>
                    <a:pt x="9673" y="50998"/>
                  </a:lnTo>
                  <a:lnTo>
                    <a:pt x="12203" y="58935"/>
                  </a:lnTo>
                  <a:lnTo>
                    <a:pt x="17264" y="65484"/>
                  </a:lnTo>
                  <a:lnTo>
                    <a:pt x="22324" y="71933"/>
                  </a:lnTo>
                  <a:lnTo>
                    <a:pt x="28971" y="75158"/>
                  </a:lnTo>
                  <a:lnTo>
                    <a:pt x="59103" y="75158"/>
                  </a:lnTo>
                  <a:lnTo>
                    <a:pt x="53131" y="80714"/>
                  </a:lnTo>
                  <a:lnTo>
                    <a:pt x="45938" y="83343"/>
                  </a:lnTo>
                  <a:close/>
                </a:path>
                <a:path w="311150" h="83819">
                  <a:moveTo>
                    <a:pt x="69056" y="26937"/>
                  </a:moveTo>
                  <a:lnTo>
                    <a:pt x="59382" y="26937"/>
                  </a:lnTo>
                  <a:lnTo>
                    <a:pt x="57993" y="20687"/>
                  </a:lnTo>
                  <a:lnTo>
                    <a:pt x="55413" y="15974"/>
                  </a:lnTo>
                  <a:lnTo>
                    <a:pt x="51643" y="12799"/>
                  </a:lnTo>
                  <a:lnTo>
                    <a:pt x="47972" y="9624"/>
                  </a:lnTo>
                  <a:lnTo>
                    <a:pt x="43160" y="8036"/>
                  </a:lnTo>
                  <a:lnTo>
                    <a:pt x="60256" y="8036"/>
                  </a:lnTo>
                  <a:lnTo>
                    <a:pt x="64690" y="11906"/>
                  </a:lnTo>
                  <a:lnTo>
                    <a:pt x="67964" y="18504"/>
                  </a:lnTo>
                  <a:lnTo>
                    <a:pt x="69056" y="26937"/>
                  </a:lnTo>
                  <a:close/>
                </a:path>
                <a:path w="311150" h="83819">
                  <a:moveTo>
                    <a:pt x="59103" y="75158"/>
                  </a:moveTo>
                  <a:lnTo>
                    <a:pt x="42961" y="75158"/>
                  </a:lnTo>
                  <a:lnTo>
                    <a:pt x="48021" y="73124"/>
                  </a:lnTo>
                  <a:lnTo>
                    <a:pt x="56753" y="64988"/>
                  </a:lnTo>
                  <a:lnTo>
                    <a:pt x="59332" y="59531"/>
                  </a:lnTo>
                  <a:lnTo>
                    <a:pt x="60126" y="52685"/>
                  </a:lnTo>
                  <a:lnTo>
                    <a:pt x="69651" y="52685"/>
                  </a:lnTo>
                  <a:lnTo>
                    <a:pt x="68163" y="62507"/>
                  </a:lnTo>
                  <a:lnTo>
                    <a:pt x="64541" y="70098"/>
                  </a:lnTo>
                  <a:lnTo>
                    <a:pt x="59103" y="75158"/>
                  </a:lnTo>
                  <a:close/>
                </a:path>
                <a:path w="311150" h="83819">
                  <a:moveTo>
                    <a:pt x="124048" y="83343"/>
                  </a:moveTo>
                  <a:lnTo>
                    <a:pt x="116309" y="83343"/>
                  </a:lnTo>
                  <a:lnTo>
                    <a:pt x="108374" y="82608"/>
                  </a:lnTo>
                  <a:lnTo>
                    <a:pt x="79743" y="50350"/>
                  </a:lnTo>
                  <a:lnTo>
                    <a:pt x="79102" y="41671"/>
                  </a:lnTo>
                  <a:lnTo>
                    <a:pt x="79734" y="32937"/>
                  </a:lnTo>
                  <a:lnTo>
                    <a:pt x="108309" y="734"/>
                  </a:lnTo>
                  <a:lnTo>
                    <a:pt x="116309" y="0"/>
                  </a:lnTo>
                  <a:lnTo>
                    <a:pt x="124299" y="734"/>
                  </a:lnTo>
                  <a:lnTo>
                    <a:pt x="131452" y="2939"/>
                  </a:lnTo>
                  <a:lnTo>
                    <a:pt x="137768" y="6613"/>
                  </a:lnTo>
                  <a:lnTo>
                    <a:pt x="139284" y="8036"/>
                  </a:lnTo>
                  <a:lnTo>
                    <a:pt x="108024" y="8036"/>
                  </a:lnTo>
                  <a:lnTo>
                    <a:pt x="101426" y="11310"/>
                  </a:lnTo>
                  <a:lnTo>
                    <a:pt x="96249" y="18008"/>
                  </a:lnTo>
                  <a:lnTo>
                    <a:pt x="91306" y="24308"/>
                  </a:lnTo>
                  <a:lnTo>
                    <a:pt x="88775" y="32246"/>
                  </a:lnTo>
                  <a:lnTo>
                    <a:pt x="88775" y="50899"/>
                  </a:lnTo>
                  <a:lnTo>
                    <a:pt x="91256" y="58787"/>
                  </a:lnTo>
                  <a:lnTo>
                    <a:pt x="96217" y="65335"/>
                  </a:lnTo>
                  <a:lnTo>
                    <a:pt x="101277" y="71883"/>
                  </a:lnTo>
                  <a:lnTo>
                    <a:pt x="107974" y="75158"/>
                  </a:lnTo>
                  <a:lnTo>
                    <a:pt x="139942" y="75158"/>
                  </a:lnTo>
                  <a:lnTo>
                    <a:pt x="136400" y="77539"/>
                  </a:lnTo>
                  <a:lnTo>
                    <a:pt x="130745" y="81408"/>
                  </a:lnTo>
                  <a:lnTo>
                    <a:pt x="124048" y="83343"/>
                  </a:lnTo>
                  <a:close/>
                </a:path>
                <a:path w="311150" h="83819">
                  <a:moveTo>
                    <a:pt x="139942" y="75158"/>
                  </a:moveTo>
                  <a:lnTo>
                    <a:pt x="124643" y="75158"/>
                  </a:lnTo>
                  <a:lnTo>
                    <a:pt x="131291" y="71883"/>
                  </a:lnTo>
                  <a:lnTo>
                    <a:pt x="136273" y="65307"/>
                  </a:lnTo>
                  <a:lnTo>
                    <a:pt x="141312" y="58787"/>
                  </a:lnTo>
                  <a:lnTo>
                    <a:pt x="143842" y="50899"/>
                  </a:lnTo>
                  <a:lnTo>
                    <a:pt x="143778" y="32246"/>
                  </a:lnTo>
                  <a:lnTo>
                    <a:pt x="141312" y="24556"/>
                  </a:lnTo>
                  <a:lnTo>
                    <a:pt x="136141" y="17859"/>
                  </a:lnTo>
                  <a:lnTo>
                    <a:pt x="131291" y="11360"/>
                  </a:lnTo>
                  <a:lnTo>
                    <a:pt x="124593" y="8036"/>
                  </a:lnTo>
                  <a:lnTo>
                    <a:pt x="139284" y="8036"/>
                  </a:lnTo>
                  <a:lnTo>
                    <a:pt x="153516" y="41671"/>
                  </a:lnTo>
                  <a:lnTo>
                    <a:pt x="153516" y="49014"/>
                  </a:lnTo>
                  <a:lnTo>
                    <a:pt x="152077" y="55860"/>
                  </a:lnTo>
                  <a:lnTo>
                    <a:pt x="149200" y="62210"/>
                  </a:lnTo>
                  <a:lnTo>
                    <a:pt x="146422" y="68560"/>
                  </a:lnTo>
                  <a:lnTo>
                    <a:pt x="142155" y="73669"/>
                  </a:lnTo>
                  <a:lnTo>
                    <a:pt x="139942" y="75158"/>
                  </a:lnTo>
                  <a:close/>
                </a:path>
                <a:path w="311150" h="83819">
                  <a:moveTo>
                    <a:pt x="183457" y="15924"/>
                  </a:moveTo>
                  <a:lnTo>
                    <a:pt x="177551" y="15924"/>
                  </a:lnTo>
                  <a:lnTo>
                    <a:pt x="179437" y="11162"/>
                  </a:lnTo>
                  <a:lnTo>
                    <a:pt x="182661" y="7342"/>
                  </a:lnTo>
                  <a:lnTo>
                    <a:pt x="191889" y="1488"/>
                  </a:lnTo>
                  <a:lnTo>
                    <a:pt x="197098" y="0"/>
                  </a:lnTo>
                  <a:lnTo>
                    <a:pt x="212873" y="0"/>
                  </a:lnTo>
                  <a:lnTo>
                    <a:pt x="220166" y="2480"/>
                  </a:lnTo>
                  <a:lnTo>
                    <a:pt x="225289" y="8036"/>
                  </a:lnTo>
                  <a:lnTo>
                    <a:pt x="196701" y="8036"/>
                  </a:lnTo>
                  <a:lnTo>
                    <a:pt x="192186" y="9326"/>
                  </a:lnTo>
                  <a:lnTo>
                    <a:pt x="184646" y="14485"/>
                  </a:lnTo>
                  <a:lnTo>
                    <a:pt x="183457" y="15924"/>
                  </a:lnTo>
                  <a:close/>
                </a:path>
                <a:path w="311150" h="83819">
                  <a:moveTo>
                    <a:pt x="177254" y="80962"/>
                  </a:moveTo>
                  <a:lnTo>
                    <a:pt x="167729" y="80962"/>
                  </a:lnTo>
                  <a:lnTo>
                    <a:pt x="167729" y="2232"/>
                  </a:lnTo>
                  <a:lnTo>
                    <a:pt x="177254" y="2232"/>
                  </a:lnTo>
                  <a:lnTo>
                    <a:pt x="177254" y="15924"/>
                  </a:lnTo>
                  <a:lnTo>
                    <a:pt x="183457" y="15924"/>
                  </a:lnTo>
                  <a:lnTo>
                    <a:pt x="181818" y="17908"/>
                  </a:lnTo>
                  <a:lnTo>
                    <a:pt x="179933" y="22175"/>
                  </a:lnTo>
                  <a:lnTo>
                    <a:pt x="178147" y="26441"/>
                  </a:lnTo>
                  <a:lnTo>
                    <a:pt x="177254" y="30708"/>
                  </a:lnTo>
                  <a:lnTo>
                    <a:pt x="177254" y="80962"/>
                  </a:lnTo>
                  <a:close/>
                </a:path>
                <a:path w="311150" h="83819">
                  <a:moveTo>
                    <a:pt x="231576" y="80962"/>
                  </a:moveTo>
                  <a:lnTo>
                    <a:pt x="221902" y="80962"/>
                  </a:lnTo>
                  <a:lnTo>
                    <a:pt x="221902" y="23614"/>
                  </a:lnTo>
                  <a:lnTo>
                    <a:pt x="220265" y="17859"/>
                  </a:lnTo>
                  <a:lnTo>
                    <a:pt x="216991" y="13989"/>
                  </a:lnTo>
                  <a:lnTo>
                    <a:pt x="213717" y="10021"/>
                  </a:lnTo>
                  <a:lnTo>
                    <a:pt x="208706" y="8036"/>
                  </a:lnTo>
                  <a:lnTo>
                    <a:pt x="225289" y="8036"/>
                  </a:lnTo>
                  <a:lnTo>
                    <a:pt x="229294" y="12303"/>
                  </a:lnTo>
                  <a:lnTo>
                    <a:pt x="231576" y="19694"/>
                  </a:lnTo>
                  <a:lnTo>
                    <a:pt x="231576" y="80962"/>
                  </a:lnTo>
                  <a:close/>
                </a:path>
                <a:path w="311150" h="83819">
                  <a:moveTo>
                    <a:pt x="281433" y="80962"/>
                  </a:moveTo>
                  <a:lnTo>
                    <a:pt x="271164" y="80962"/>
                  </a:lnTo>
                  <a:lnTo>
                    <a:pt x="240803" y="2232"/>
                  </a:lnTo>
                  <a:lnTo>
                    <a:pt x="251519" y="2232"/>
                  </a:lnTo>
                  <a:lnTo>
                    <a:pt x="276225" y="71288"/>
                  </a:lnTo>
                  <a:lnTo>
                    <a:pt x="285036" y="71288"/>
                  </a:lnTo>
                  <a:lnTo>
                    <a:pt x="281433" y="80962"/>
                  </a:lnTo>
                  <a:close/>
                </a:path>
                <a:path w="311150" h="83819">
                  <a:moveTo>
                    <a:pt x="285036" y="71288"/>
                  </a:moveTo>
                  <a:lnTo>
                    <a:pt x="276522" y="71288"/>
                  </a:lnTo>
                  <a:lnTo>
                    <a:pt x="300930" y="2232"/>
                  </a:lnTo>
                  <a:lnTo>
                    <a:pt x="310753" y="2232"/>
                  </a:lnTo>
                  <a:lnTo>
                    <a:pt x="285036" y="71288"/>
                  </a:lnTo>
                  <a:close/>
                </a:path>
              </a:pathLst>
            </a:custGeom>
            <a:solidFill>
              <a:srgbClr val="FF99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7" name="object 15"/>
            <p:cNvSpPr/>
            <p:nvPr/>
          </p:nvSpPr>
          <p:spPr>
            <a:xfrm>
              <a:off x="1693452" y="290291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8" name="object 16"/>
            <p:cNvSpPr/>
            <p:nvPr/>
          </p:nvSpPr>
          <p:spPr>
            <a:xfrm>
              <a:off x="1693452" y="290291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19" name="object 17"/>
            <p:cNvSpPr/>
            <p:nvPr/>
          </p:nvSpPr>
          <p:spPr>
            <a:xfrm>
              <a:off x="1709185" y="2260336"/>
              <a:ext cx="0" cy="332740"/>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20" name="object 18"/>
            <p:cNvSpPr/>
            <p:nvPr/>
          </p:nvSpPr>
          <p:spPr>
            <a:xfrm>
              <a:off x="1693452" y="221711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21" name="object 19"/>
            <p:cNvSpPr/>
            <p:nvPr/>
          </p:nvSpPr>
          <p:spPr>
            <a:xfrm>
              <a:off x="1693452" y="221711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grpSp>
      <p:sp>
        <p:nvSpPr>
          <p:cNvPr id="22" name="object 20"/>
          <p:cNvSpPr txBox="1"/>
          <p:nvPr/>
        </p:nvSpPr>
        <p:spPr>
          <a:xfrm>
            <a:off x="4122420" y="5083175"/>
            <a:ext cx="391795" cy="227965"/>
          </a:xfrm>
          <a:prstGeom prst="rect">
            <a:avLst/>
          </a:prstGeom>
        </p:spPr>
        <p:txBody>
          <a:bodyPr vert="horz" wrap="square" lIns="0" tIns="12700" rIns="0" bIns="0" rtlCol="0">
            <a:spAutoFit/>
          </a:bodyPr>
          <a:lstStyle/>
          <a:p>
            <a:pPr marL="12700" algn="ctr">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p>
        </p:txBody>
      </p:sp>
      <p:sp>
        <p:nvSpPr>
          <p:cNvPr id="23" name="object 21"/>
          <p:cNvSpPr txBox="1"/>
          <p:nvPr/>
        </p:nvSpPr>
        <p:spPr>
          <a:xfrm>
            <a:off x="3513260" y="5991742"/>
            <a:ext cx="1062990" cy="426720"/>
          </a:xfrm>
          <a:prstGeom prst="rect">
            <a:avLst/>
          </a:prstGeom>
        </p:spPr>
        <p:txBody>
          <a:bodyPr vert="horz" wrap="square" lIns="0" tIns="12700" rIns="0" bIns="0" rtlCol="0">
            <a:spAutoFit/>
          </a:bodyPr>
          <a:lstStyle/>
          <a:p>
            <a:pPr marL="72390" algn="ctr">
              <a:lnSpc>
                <a:spcPts val="1615"/>
              </a:lnSpc>
              <a:spcBef>
                <a:spcPts val="100"/>
              </a:spcBef>
            </a:pPr>
            <a:r>
              <a:rPr sz="1400" dirty="0">
                <a:latin typeface="微软雅黑" panose="020B0503020204020204" pitchFamily="34" charset="-122"/>
                <a:ea typeface="微软雅黑" panose="020B0503020204020204" pitchFamily="34" charset="-122"/>
                <a:cs typeface="微软雅黑" panose="020B0503020204020204" pitchFamily="34" charset="-122"/>
              </a:rPr>
              <a:t>X</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12700" algn="ctr">
              <a:lnSpc>
                <a:spcPts val="1615"/>
              </a:lnSpc>
            </a:pPr>
            <a:r>
              <a:rPr lang="zh-CN" sz="1400" spc="-5" dirty="0">
                <a:latin typeface="微软雅黑" panose="020B0503020204020204" pitchFamily="34" charset="-122"/>
                <a:ea typeface="微软雅黑" panose="020B0503020204020204" pitchFamily="34" charset="-122"/>
                <a:cs typeface="微软雅黑" panose="020B0503020204020204" pitchFamily="34" charset="-122"/>
              </a:rPr>
              <a:t>普通层</a:t>
            </a:r>
          </a:p>
        </p:txBody>
      </p:sp>
      <p:sp>
        <p:nvSpPr>
          <p:cNvPr id="24" name="object 22"/>
          <p:cNvSpPr txBox="1"/>
          <p:nvPr/>
        </p:nvSpPr>
        <p:spPr>
          <a:xfrm>
            <a:off x="3863244" y="4064617"/>
            <a:ext cx="361315"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H(x)</a:t>
            </a:r>
          </a:p>
        </p:txBody>
      </p:sp>
      <p:sp>
        <p:nvSpPr>
          <p:cNvPr id="25" name="object 23"/>
          <p:cNvSpPr txBox="1"/>
          <p:nvPr/>
        </p:nvSpPr>
        <p:spPr>
          <a:xfrm>
            <a:off x="7856220" y="5006975"/>
            <a:ext cx="391795" cy="227965"/>
          </a:xfrm>
          <a:prstGeom prst="rect">
            <a:avLst/>
          </a:prstGeom>
        </p:spPr>
        <p:txBody>
          <a:bodyPr vert="horz" wrap="square" lIns="0" tIns="12700" rIns="0" bIns="0" rtlCol="0">
            <a:spAutoFit/>
          </a:bodyPr>
          <a:lstStyle/>
          <a:p>
            <a:pPr marL="12700" algn="ctr">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p>
        </p:txBody>
      </p:sp>
      <p:sp>
        <p:nvSpPr>
          <p:cNvPr id="26" name="object 24"/>
          <p:cNvSpPr txBox="1"/>
          <p:nvPr/>
        </p:nvSpPr>
        <p:spPr>
          <a:xfrm>
            <a:off x="7247060" y="6023742"/>
            <a:ext cx="1181100" cy="394335"/>
          </a:xfrm>
          <a:prstGeom prst="rect">
            <a:avLst/>
          </a:prstGeom>
        </p:spPr>
        <p:txBody>
          <a:bodyPr vert="horz" wrap="square" lIns="0" tIns="12700" rIns="0" bIns="0" rtlCol="0">
            <a:spAutoFit/>
          </a:bodyPr>
          <a:lstStyle/>
          <a:p>
            <a:pPr marR="69850" algn="ctr">
              <a:lnSpc>
                <a:spcPts val="1490"/>
              </a:lnSpc>
              <a:spcBef>
                <a:spcPts val="100"/>
              </a:spcBef>
            </a:pPr>
            <a:r>
              <a:rPr sz="1400" dirty="0">
                <a:latin typeface="微软雅黑" panose="020B0503020204020204" pitchFamily="34" charset="-122"/>
                <a:ea typeface="微软雅黑" panose="020B0503020204020204" pitchFamily="34" charset="-122"/>
                <a:cs typeface="微软雅黑" panose="020B0503020204020204" pitchFamily="34" charset="-122"/>
              </a:rPr>
              <a:t>X</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12700" algn="ctr">
              <a:lnSpc>
                <a:spcPts val="1490"/>
              </a:lnSpc>
            </a:pPr>
            <a:r>
              <a:rPr lang="zh-CN" sz="1400" spc="-5" dirty="0">
                <a:latin typeface="微软雅黑" panose="020B0503020204020204" pitchFamily="34" charset="-122"/>
                <a:ea typeface="微软雅黑" panose="020B0503020204020204" pitchFamily="34" charset="-122"/>
                <a:cs typeface="微软雅黑" panose="020B0503020204020204" pitchFamily="34" charset="-122"/>
              </a:rPr>
              <a:t>残差模块</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 name="object 25"/>
          <p:cNvGrpSpPr/>
          <p:nvPr/>
        </p:nvGrpSpPr>
        <p:grpSpPr>
          <a:xfrm>
            <a:off x="7371995" y="4236021"/>
            <a:ext cx="1345565" cy="1772285"/>
            <a:chOff x="5021860" y="2111946"/>
            <a:chExt cx="1345565" cy="1772285"/>
          </a:xfrm>
        </p:grpSpPr>
        <p:sp>
          <p:nvSpPr>
            <p:cNvPr id="28" name="object 26"/>
            <p:cNvSpPr/>
            <p:nvPr/>
          </p:nvSpPr>
          <p:spPr>
            <a:xfrm>
              <a:off x="5031385" y="3202486"/>
              <a:ext cx="866140" cy="311150"/>
            </a:xfrm>
            <a:custGeom>
              <a:avLst/>
              <a:gdLst/>
              <a:ahLst/>
              <a:cxnLst/>
              <a:rect l="l" t="t" r="r" b="b"/>
              <a:pathLst>
                <a:path w="866139" h="311150">
                  <a:moveTo>
                    <a:pt x="866099" y="311099"/>
                  </a:moveTo>
                  <a:lnTo>
                    <a:pt x="0" y="311099"/>
                  </a:lnTo>
                  <a:lnTo>
                    <a:pt x="0" y="0"/>
                  </a:lnTo>
                  <a:lnTo>
                    <a:pt x="866099" y="0"/>
                  </a:lnTo>
                  <a:lnTo>
                    <a:pt x="866099" y="311099"/>
                  </a:lnTo>
                  <a:close/>
                </a:path>
              </a:pathLst>
            </a:custGeom>
            <a:solidFill>
              <a:srgbClr val="FCE4CD"/>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29" name="object 27"/>
            <p:cNvSpPr/>
            <p:nvPr/>
          </p:nvSpPr>
          <p:spPr>
            <a:xfrm>
              <a:off x="5031385" y="3202486"/>
              <a:ext cx="866140" cy="311150"/>
            </a:xfrm>
            <a:custGeom>
              <a:avLst/>
              <a:gdLst/>
              <a:ahLst/>
              <a:cxnLst/>
              <a:rect l="l" t="t" r="r" b="b"/>
              <a:pathLst>
                <a:path w="866139" h="311150">
                  <a:moveTo>
                    <a:pt x="0" y="0"/>
                  </a:moveTo>
                  <a:lnTo>
                    <a:pt x="866099" y="0"/>
                  </a:lnTo>
                  <a:lnTo>
                    <a:pt x="866099" y="311099"/>
                  </a:lnTo>
                  <a:lnTo>
                    <a:pt x="0" y="311099"/>
                  </a:lnTo>
                  <a:lnTo>
                    <a:pt x="0" y="0"/>
                  </a:lnTo>
                  <a:close/>
                </a:path>
              </a:pathLst>
            </a:custGeom>
            <a:ln w="19049">
              <a:solidFill>
                <a:srgbClr val="FF99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0" name="object 28"/>
            <p:cNvSpPr/>
            <p:nvPr/>
          </p:nvSpPr>
          <p:spPr>
            <a:xfrm>
              <a:off x="5311514" y="3332890"/>
              <a:ext cx="311150" cy="83820"/>
            </a:xfrm>
            <a:custGeom>
              <a:avLst/>
              <a:gdLst/>
              <a:ahLst/>
              <a:cxnLst/>
              <a:rect l="l" t="t" r="r" b="b"/>
              <a:pathLst>
                <a:path w="311150" h="83820">
                  <a:moveTo>
                    <a:pt x="45938" y="83343"/>
                  </a:moveTo>
                  <a:lnTo>
                    <a:pt x="37207" y="83343"/>
                  </a:lnTo>
                  <a:lnTo>
                    <a:pt x="29272" y="82608"/>
                  </a:lnTo>
                  <a:lnTo>
                    <a:pt x="641" y="50350"/>
                  </a:lnTo>
                  <a:lnTo>
                    <a:pt x="0" y="41671"/>
                  </a:lnTo>
                  <a:lnTo>
                    <a:pt x="632" y="32937"/>
                  </a:lnTo>
                  <a:lnTo>
                    <a:pt x="29207" y="734"/>
                  </a:lnTo>
                  <a:lnTo>
                    <a:pt x="37207" y="0"/>
                  </a:lnTo>
                  <a:lnTo>
                    <a:pt x="46434" y="0"/>
                  </a:lnTo>
                  <a:lnTo>
                    <a:pt x="53776" y="2381"/>
                  </a:lnTo>
                  <a:lnTo>
                    <a:pt x="60256" y="8036"/>
                  </a:lnTo>
                  <a:lnTo>
                    <a:pt x="28971" y="8036"/>
                  </a:lnTo>
                  <a:lnTo>
                    <a:pt x="22324" y="11310"/>
                  </a:lnTo>
                  <a:lnTo>
                    <a:pt x="17169" y="17980"/>
                  </a:lnTo>
                  <a:lnTo>
                    <a:pt x="12203" y="24308"/>
                  </a:lnTo>
                  <a:lnTo>
                    <a:pt x="9673" y="32246"/>
                  </a:lnTo>
                  <a:lnTo>
                    <a:pt x="9673" y="50998"/>
                  </a:lnTo>
                  <a:lnTo>
                    <a:pt x="12203" y="58935"/>
                  </a:lnTo>
                  <a:lnTo>
                    <a:pt x="17264" y="65484"/>
                  </a:lnTo>
                  <a:lnTo>
                    <a:pt x="22324" y="71933"/>
                  </a:lnTo>
                  <a:lnTo>
                    <a:pt x="28971" y="75158"/>
                  </a:lnTo>
                  <a:lnTo>
                    <a:pt x="59103" y="75158"/>
                  </a:lnTo>
                  <a:lnTo>
                    <a:pt x="53131" y="80714"/>
                  </a:lnTo>
                  <a:lnTo>
                    <a:pt x="45938" y="83343"/>
                  </a:lnTo>
                  <a:close/>
                </a:path>
                <a:path w="311150" h="83820">
                  <a:moveTo>
                    <a:pt x="69056" y="26937"/>
                  </a:moveTo>
                  <a:lnTo>
                    <a:pt x="59382" y="26937"/>
                  </a:lnTo>
                  <a:lnTo>
                    <a:pt x="57993" y="20687"/>
                  </a:lnTo>
                  <a:lnTo>
                    <a:pt x="55413" y="15974"/>
                  </a:lnTo>
                  <a:lnTo>
                    <a:pt x="51643" y="12799"/>
                  </a:lnTo>
                  <a:lnTo>
                    <a:pt x="47972" y="9624"/>
                  </a:lnTo>
                  <a:lnTo>
                    <a:pt x="43160" y="8036"/>
                  </a:lnTo>
                  <a:lnTo>
                    <a:pt x="60256" y="8036"/>
                  </a:lnTo>
                  <a:lnTo>
                    <a:pt x="64690" y="11906"/>
                  </a:lnTo>
                  <a:lnTo>
                    <a:pt x="67964" y="18504"/>
                  </a:lnTo>
                  <a:lnTo>
                    <a:pt x="69056" y="26937"/>
                  </a:lnTo>
                  <a:close/>
                </a:path>
                <a:path w="311150" h="83820">
                  <a:moveTo>
                    <a:pt x="59103" y="75158"/>
                  </a:moveTo>
                  <a:lnTo>
                    <a:pt x="42961" y="75158"/>
                  </a:lnTo>
                  <a:lnTo>
                    <a:pt x="48021" y="73124"/>
                  </a:lnTo>
                  <a:lnTo>
                    <a:pt x="56753" y="64988"/>
                  </a:lnTo>
                  <a:lnTo>
                    <a:pt x="59332" y="59531"/>
                  </a:lnTo>
                  <a:lnTo>
                    <a:pt x="60126" y="52685"/>
                  </a:lnTo>
                  <a:lnTo>
                    <a:pt x="69651" y="52685"/>
                  </a:lnTo>
                  <a:lnTo>
                    <a:pt x="68163" y="62507"/>
                  </a:lnTo>
                  <a:lnTo>
                    <a:pt x="64541" y="70098"/>
                  </a:lnTo>
                  <a:lnTo>
                    <a:pt x="59103" y="75158"/>
                  </a:lnTo>
                  <a:close/>
                </a:path>
                <a:path w="311150" h="83820">
                  <a:moveTo>
                    <a:pt x="124048" y="83343"/>
                  </a:moveTo>
                  <a:lnTo>
                    <a:pt x="116309" y="83343"/>
                  </a:lnTo>
                  <a:lnTo>
                    <a:pt x="108374" y="82608"/>
                  </a:lnTo>
                  <a:lnTo>
                    <a:pt x="79743" y="50350"/>
                  </a:lnTo>
                  <a:lnTo>
                    <a:pt x="79102" y="41671"/>
                  </a:lnTo>
                  <a:lnTo>
                    <a:pt x="79734" y="32937"/>
                  </a:lnTo>
                  <a:lnTo>
                    <a:pt x="108309" y="734"/>
                  </a:lnTo>
                  <a:lnTo>
                    <a:pt x="116309" y="0"/>
                  </a:lnTo>
                  <a:lnTo>
                    <a:pt x="124299" y="734"/>
                  </a:lnTo>
                  <a:lnTo>
                    <a:pt x="131452" y="2939"/>
                  </a:lnTo>
                  <a:lnTo>
                    <a:pt x="137768" y="6613"/>
                  </a:lnTo>
                  <a:lnTo>
                    <a:pt x="139284" y="8036"/>
                  </a:lnTo>
                  <a:lnTo>
                    <a:pt x="108024" y="8036"/>
                  </a:lnTo>
                  <a:lnTo>
                    <a:pt x="101426" y="11310"/>
                  </a:lnTo>
                  <a:lnTo>
                    <a:pt x="96249" y="18008"/>
                  </a:lnTo>
                  <a:lnTo>
                    <a:pt x="91306" y="24308"/>
                  </a:lnTo>
                  <a:lnTo>
                    <a:pt x="88775" y="32246"/>
                  </a:lnTo>
                  <a:lnTo>
                    <a:pt x="88775" y="50899"/>
                  </a:lnTo>
                  <a:lnTo>
                    <a:pt x="91256" y="58787"/>
                  </a:lnTo>
                  <a:lnTo>
                    <a:pt x="96217" y="65335"/>
                  </a:lnTo>
                  <a:lnTo>
                    <a:pt x="101277" y="71883"/>
                  </a:lnTo>
                  <a:lnTo>
                    <a:pt x="107974" y="75158"/>
                  </a:lnTo>
                  <a:lnTo>
                    <a:pt x="139942" y="75158"/>
                  </a:lnTo>
                  <a:lnTo>
                    <a:pt x="136400" y="77539"/>
                  </a:lnTo>
                  <a:lnTo>
                    <a:pt x="130745" y="81408"/>
                  </a:lnTo>
                  <a:lnTo>
                    <a:pt x="124048" y="83343"/>
                  </a:lnTo>
                  <a:close/>
                </a:path>
                <a:path w="311150" h="83820">
                  <a:moveTo>
                    <a:pt x="139942" y="75158"/>
                  </a:moveTo>
                  <a:lnTo>
                    <a:pt x="124643" y="75158"/>
                  </a:lnTo>
                  <a:lnTo>
                    <a:pt x="131291" y="71883"/>
                  </a:lnTo>
                  <a:lnTo>
                    <a:pt x="136273" y="65307"/>
                  </a:lnTo>
                  <a:lnTo>
                    <a:pt x="141312" y="58787"/>
                  </a:lnTo>
                  <a:lnTo>
                    <a:pt x="143842" y="50899"/>
                  </a:lnTo>
                  <a:lnTo>
                    <a:pt x="143778" y="32246"/>
                  </a:lnTo>
                  <a:lnTo>
                    <a:pt x="141312" y="24556"/>
                  </a:lnTo>
                  <a:lnTo>
                    <a:pt x="136141" y="17859"/>
                  </a:lnTo>
                  <a:lnTo>
                    <a:pt x="131291" y="11360"/>
                  </a:lnTo>
                  <a:lnTo>
                    <a:pt x="124593" y="8036"/>
                  </a:lnTo>
                  <a:lnTo>
                    <a:pt x="139284" y="8036"/>
                  </a:lnTo>
                  <a:lnTo>
                    <a:pt x="153516" y="41671"/>
                  </a:lnTo>
                  <a:lnTo>
                    <a:pt x="153516" y="49014"/>
                  </a:lnTo>
                  <a:lnTo>
                    <a:pt x="152077" y="55860"/>
                  </a:lnTo>
                  <a:lnTo>
                    <a:pt x="149200" y="62210"/>
                  </a:lnTo>
                  <a:lnTo>
                    <a:pt x="146422" y="68560"/>
                  </a:lnTo>
                  <a:lnTo>
                    <a:pt x="142155" y="73669"/>
                  </a:lnTo>
                  <a:lnTo>
                    <a:pt x="139942" y="75158"/>
                  </a:lnTo>
                  <a:close/>
                </a:path>
                <a:path w="311150" h="83820">
                  <a:moveTo>
                    <a:pt x="183457" y="15924"/>
                  </a:moveTo>
                  <a:lnTo>
                    <a:pt x="177551" y="15924"/>
                  </a:lnTo>
                  <a:lnTo>
                    <a:pt x="179437" y="11162"/>
                  </a:lnTo>
                  <a:lnTo>
                    <a:pt x="182661" y="7342"/>
                  </a:lnTo>
                  <a:lnTo>
                    <a:pt x="191889" y="1488"/>
                  </a:lnTo>
                  <a:lnTo>
                    <a:pt x="197098" y="0"/>
                  </a:lnTo>
                  <a:lnTo>
                    <a:pt x="212873" y="0"/>
                  </a:lnTo>
                  <a:lnTo>
                    <a:pt x="220166" y="2480"/>
                  </a:lnTo>
                  <a:lnTo>
                    <a:pt x="225289" y="8036"/>
                  </a:lnTo>
                  <a:lnTo>
                    <a:pt x="196701" y="8036"/>
                  </a:lnTo>
                  <a:lnTo>
                    <a:pt x="192186" y="9326"/>
                  </a:lnTo>
                  <a:lnTo>
                    <a:pt x="184646" y="14485"/>
                  </a:lnTo>
                  <a:lnTo>
                    <a:pt x="183457" y="15924"/>
                  </a:lnTo>
                  <a:close/>
                </a:path>
                <a:path w="311150" h="83820">
                  <a:moveTo>
                    <a:pt x="177254" y="80962"/>
                  </a:moveTo>
                  <a:lnTo>
                    <a:pt x="167729" y="80962"/>
                  </a:lnTo>
                  <a:lnTo>
                    <a:pt x="167729" y="2232"/>
                  </a:lnTo>
                  <a:lnTo>
                    <a:pt x="177254" y="2232"/>
                  </a:lnTo>
                  <a:lnTo>
                    <a:pt x="177254" y="15924"/>
                  </a:lnTo>
                  <a:lnTo>
                    <a:pt x="183457" y="15924"/>
                  </a:lnTo>
                  <a:lnTo>
                    <a:pt x="181818" y="17908"/>
                  </a:lnTo>
                  <a:lnTo>
                    <a:pt x="179933" y="22175"/>
                  </a:lnTo>
                  <a:lnTo>
                    <a:pt x="178147" y="26441"/>
                  </a:lnTo>
                  <a:lnTo>
                    <a:pt x="177254" y="30708"/>
                  </a:lnTo>
                  <a:lnTo>
                    <a:pt x="177254" y="80962"/>
                  </a:lnTo>
                  <a:close/>
                </a:path>
                <a:path w="311150" h="83820">
                  <a:moveTo>
                    <a:pt x="231576" y="80962"/>
                  </a:moveTo>
                  <a:lnTo>
                    <a:pt x="221902" y="80962"/>
                  </a:lnTo>
                  <a:lnTo>
                    <a:pt x="221902" y="23614"/>
                  </a:lnTo>
                  <a:lnTo>
                    <a:pt x="220265" y="17859"/>
                  </a:lnTo>
                  <a:lnTo>
                    <a:pt x="216991" y="13989"/>
                  </a:lnTo>
                  <a:lnTo>
                    <a:pt x="213717" y="10021"/>
                  </a:lnTo>
                  <a:lnTo>
                    <a:pt x="208706" y="8036"/>
                  </a:lnTo>
                  <a:lnTo>
                    <a:pt x="225289" y="8036"/>
                  </a:lnTo>
                  <a:lnTo>
                    <a:pt x="229294" y="12303"/>
                  </a:lnTo>
                  <a:lnTo>
                    <a:pt x="231576" y="19694"/>
                  </a:lnTo>
                  <a:lnTo>
                    <a:pt x="231576" y="80962"/>
                  </a:lnTo>
                  <a:close/>
                </a:path>
                <a:path w="311150" h="83820">
                  <a:moveTo>
                    <a:pt x="281433" y="80962"/>
                  </a:moveTo>
                  <a:lnTo>
                    <a:pt x="271164" y="80962"/>
                  </a:lnTo>
                  <a:lnTo>
                    <a:pt x="240803" y="2232"/>
                  </a:lnTo>
                  <a:lnTo>
                    <a:pt x="251519" y="2232"/>
                  </a:lnTo>
                  <a:lnTo>
                    <a:pt x="276225" y="71288"/>
                  </a:lnTo>
                  <a:lnTo>
                    <a:pt x="285036" y="71288"/>
                  </a:lnTo>
                  <a:lnTo>
                    <a:pt x="281433" y="80962"/>
                  </a:lnTo>
                  <a:close/>
                </a:path>
                <a:path w="311150" h="83820">
                  <a:moveTo>
                    <a:pt x="285036" y="71288"/>
                  </a:moveTo>
                  <a:lnTo>
                    <a:pt x="276522" y="71288"/>
                  </a:lnTo>
                  <a:lnTo>
                    <a:pt x="300930" y="2232"/>
                  </a:lnTo>
                  <a:lnTo>
                    <a:pt x="310753" y="2232"/>
                  </a:lnTo>
                  <a:lnTo>
                    <a:pt x="285036" y="71288"/>
                  </a:lnTo>
                  <a:close/>
                </a:path>
              </a:pathLst>
            </a:custGeom>
            <a:solidFill>
              <a:srgbClr val="FF99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1" name="object 29"/>
            <p:cNvSpPr/>
            <p:nvPr/>
          </p:nvSpPr>
          <p:spPr>
            <a:xfrm>
              <a:off x="5464435" y="2869936"/>
              <a:ext cx="0" cy="332740"/>
            </a:xfrm>
            <a:custGeom>
              <a:avLst/>
              <a:gdLst/>
              <a:ahLst/>
              <a:cxnLst/>
              <a:rect l="l" t="t" r="r" b="b"/>
              <a:pathLst>
                <a:path h="332739">
                  <a:moveTo>
                    <a:pt x="0" y="3325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2" name="object 30"/>
            <p:cNvSpPr/>
            <p:nvPr/>
          </p:nvSpPr>
          <p:spPr>
            <a:xfrm>
              <a:off x="5031468" y="2501652"/>
              <a:ext cx="866140" cy="311150"/>
            </a:xfrm>
            <a:custGeom>
              <a:avLst/>
              <a:gdLst/>
              <a:ahLst/>
              <a:cxnLst/>
              <a:rect l="l" t="t" r="r" b="b"/>
              <a:pathLst>
                <a:path w="866139" h="311150">
                  <a:moveTo>
                    <a:pt x="866099" y="311099"/>
                  </a:moveTo>
                  <a:lnTo>
                    <a:pt x="0" y="311099"/>
                  </a:lnTo>
                  <a:lnTo>
                    <a:pt x="0" y="0"/>
                  </a:lnTo>
                  <a:lnTo>
                    <a:pt x="866099" y="0"/>
                  </a:lnTo>
                  <a:lnTo>
                    <a:pt x="866099" y="311099"/>
                  </a:lnTo>
                  <a:close/>
                </a:path>
              </a:pathLst>
            </a:custGeom>
            <a:solidFill>
              <a:srgbClr val="FCE4CD"/>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3" name="object 31"/>
            <p:cNvSpPr/>
            <p:nvPr/>
          </p:nvSpPr>
          <p:spPr>
            <a:xfrm>
              <a:off x="5031468" y="2501652"/>
              <a:ext cx="866140" cy="311150"/>
            </a:xfrm>
            <a:custGeom>
              <a:avLst/>
              <a:gdLst/>
              <a:ahLst/>
              <a:cxnLst/>
              <a:rect l="l" t="t" r="r" b="b"/>
              <a:pathLst>
                <a:path w="866139" h="311150">
                  <a:moveTo>
                    <a:pt x="0" y="0"/>
                  </a:moveTo>
                  <a:lnTo>
                    <a:pt x="866099" y="0"/>
                  </a:lnTo>
                  <a:lnTo>
                    <a:pt x="866099" y="311099"/>
                  </a:lnTo>
                  <a:lnTo>
                    <a:pt x="0" y="311099"/>
                  </a:lnTo>
                  <a:lnTo>
                    <a:pt x="0" y="0"/>
                  </a:lnTo>
                  <a:close/>
                </a:path>
              </a:pathLst>
            </a:custGeom>
            <a:ln w="19049">
              <a:solidFill>
                <a:srgbClr val="FF99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4" name="object 32"/>
            <p:cNvSpPr/>
            <p:nvPr/>
          </p:nvSpPr>
          <p:spPr>
            <a:xfrm>
              <a:off x="5311597" y="2632056"/>
              <a:ext cx="311150" cy="83820"/>
            </a:xfrm>
            <a:custGeom>
              <a:avLst/>
              <a:gdLst/>
              <a:ahLst/>
              <a:cxnLst/>
              <a:rect l="l" t="t" r="r" b="b"/>
              <a:pathLst>
                <a:path w="311150" h="83819">
                  <a:moveTo>
                    <a:pt x="45938" y="83343"/>
                  </a:moveTo>
                  <a:lnTo>
                    <a:pt x="37207" y="83343"/>
                  </a:lnTo>
                  <a:lnTo>
                    <a:pt x="29272" y="82608"/>
                  </a:lnTo>
                  <a:lnTo>
                    <a:pt x="641" y="50350"/>
                  </a:lnTo>
                  <a:lnTo>
                    <a:pt x="0" y="41671"/>
                  </a:lnTo>
                  <a:lnTo>
                    <a:pt x="632" y="32937"/>
                  </a:lnTo>
                  <a:lnTo>
                    <a:pt x="29207" y="734"/>
                  </a:lnTo>
                  <a:lnTo>
                    <a:pt x="37207" y="0"/>
                  </a:lnTo>
                  <a:lnTo>
                    <a:pt x="46434" y="0"/>
                  </a:lnTo>
                  <a:lnTo>
                    <a:pt x="53776" y="2381"/>
                  </a:lnTo>
                  <a:lnTo>
                    <a:pt x="60256" y="8036"/>
                  </a:lnTo>
                  <a:lnTo>
                    <a:pt x="28971" y="8036"/>
                  </a:lnTo>
                  <a:lnTo>
                    <a:pt x="22324" y="11310"/>
                  </a:lnTo>
                  <a:lnTo>
                    <a:pt x="17169" y="17980"/>
                  </a:lnTo>
                  <a:lnTo>
                    <a:pt x="12203" y="24308"/>
                  </a:lnTo>
                  <a:lnTo>
                    <a:pt x="9673" y="32246"/>
                  </a:lnTo>
                  <a:lnTo>
                    <a:pt x="9673" y="50998"/>
                  </a:lnTo>
                  <a:lnTo>
                    <a:pt x="12203" y="58935"/>
                  </a:lnTo>
                  <a:lnTo>
                    <a:pt x="17264" y="65484"/>
                  </a:lnTo>
                  <a:lnTo>
                    <a:pt x="22324" y="71933"/>
                  </a:lnTo>
                  <a:lnTo>
                    <a:pt x="28971" y="75158"/>
                  </a:lnTo>
                  <a:lnTo>
                    <a:pt x="59103" y="75158"/>
                  </a:lnTo>
                  <a:lnTo>
                    <a:pt x="53131" y="80714"/>
                  </a:lnTo>
                  <a:lnTo>
                    <a:pt x="45938" y="83343"/>
                  </a:lnTo>
                  <a:close/>
                </a:path>
                <a:path w="311150" h="83819">
                  <a:moveTo>
                    <a:pt x="69056" y="26937"/>
                  </a:moveTo>
                  <a:lnTo>
                    <a:pt x="59382" y="26937"/>
                  </a:lnTo>
                  <a:lnTo>
                    <a:pt x="57993" y="20687"/>
                  </a:lnTo>
                  <a:lnTo>
                    <a:pt x="55413" y="15974"/>
                  </a:lnTo>
                  <a:lnTo>
                    <a:pt x="51643" y="12799"/>
                  </a:lnTo>
                  <a:lnTo>
                    <a:pt x="47972" y="9624"/>
                  </a:lnTo>
                  <a:lnTo>
                    <a:pt x="43160" y="8036"/>
                  </a:lnTo>
                  <a:lnTo>
                    <a:pt x="60256" y="8036"/>
                  </a:lnTo>
                  <a:lnTo>
                    <a:pt x="64690" y="11906"/>
                  </a:lnTo>
                  <a:lnTo>
                    <a:pt x="67964" y="18504"/>
                  </a:lnTo>
                  <a:lnTo>
                    <a:pt x="69056" y="26937"/>
                  </a:lnTo>
                  <a:close/>
                </a:path>
                <a:path w="311150" h="83819">
                  <a:moveTo>
                    <a:pt x="59103" y="75158"/>
                  </a:moveTo>
                  <a:lnTo>
                    <a:pt x="42961" y="75158"/>
                  </a:lnTo>
                  <a:lnTo>
                    <a:pt x="48021" y="73124"/>
                  </a:lnTo>
                  <a:lnTo>
                    <a:pt x="56753" y="64988"/>
                  </a:lnTo>
                  <a:lnTo>
                    <a:pt x="59332" y="59531"/>
                  </a:lnTo>
                  <a:lnTo>
                    <a:pt x="60126" y="52685"/>
                  </a:lnTo>
                  <a:lnTo>
                    <a:pt x="69651" y="52685"/>
                  </a:lnTo>
                  <a:lnTo>
                    <a:pt x="68163" y="62507"/>
                  </a:lnTo>
                  <a:lnTo>
                    <a:pt x="64541" y="70098"/>
                  </a:lnTo>
                  <a:lnTo>
                    <a:pt x="59103" y="75158"/>
                  </a:lnTo>
                  <a:close/>
                </a:path>
                <a:path w="311150" h="83819">
                  <a:moveTo>
                    <a:pt x="124048" y="83343"/>
                  </a:moveTo>
                  <a:lnTo>
                    <a:pt x="116309" y="83343"/>
                  </a:lnTo>
                  <a:lnTo>
                    <a:pt x="108374" y="82608"/>
                  </a:lnTo>
                  <a:lnTo>
                    <a:pt x="79743" y="50350"/>
                  </a:lnTo>
                  <a:lnTo>
                    <a:pt x="79102" y="41671"/>
                  </a:lnTo>
                  <a:lnTo>
                    <a:pt x="79734" y="32937"/>
                  </a:lnTo>
                  <a:lnTo>
                    <a:pt x="108309" y="734"/>
                  </a:lnTo>
                  <a:lnTo>
                    <a:pt x="116309" y="0"/>
                  </a:lnTo>
                  <a:lnTo>
                    <a:pt x="124299" y="734"/>
                  </a:lnTo>
                  <a:lnTo>
                    <a:pt x="131452" y="2939"/>
                  </a:lnTo>
                  <a:lnTo>
                    <a:pt x="137768" y="6613"/>
                  </a:lnTo>
                  <a:lnTo>
                    <a:pt x="139284" y="8036"/>
                  </a:lnTo>
                  <a:lnTo>
                    <a:pt x="108024" y="8036"/>
                  </a:lnTo>
                  <a:lnTo>
                    <a:pt x="101426" y="11310"/>
                  </a:lnTo>
                  <a:lnTo>
                    <a:pt x="96249" y="18008"/>
                  </a:lnTo>
                  <a:lnTo>
                    <a:pt x="91306" y="24308"/>
                  </a:lnTo>
                  <a:lnTo>
                    <a:pt x="88775" y="32246"/>
                  </a:lnTo>
                  <a:lnTo>
                    <a:pt x="88775" y="50899"/>
                  </a:lnTo>
                  <a:lnTo>
                    <a:pt x="91256" y="58787"/>
                  </a:lnTo>
                  <a:lnTo>
                    <a:pt x="96217" y="65335"/>
                  </a:lnTo>
                  <a:lnTo>
                    <a:pt x="101277" y="71883"/>
                  </a:lnTo>
                  <a:lnTo>
                    <a:pt x="107974" y="75158"/>
                  </a:lnTo>
                  <a:lnTo>
                    <a:pt x="139942" y="75158"/>
                  </a:lnTo>
                  <a:lnTo>
                    <a:pt x="136400" y="77539"/>
                  </a:lnTo>
                  <a:lnTo>
                    <a:pt x="130745" y="81408"/>
                  </a:lnTo>
                  <a:lnTo>
                    <a:pt x="124048" y="83343"/>
                  </a:lnTo>
                  <a:close/>
                </a:path>
                <a:path w="311150" h="83819">
                  <a:moveTo>
                    <a:pt x="139942" y="75158"/>
                  </a:moveTo>
                  <a:lnTo>
                    <a:pt x="124643" y="75158"/>
                  </a:lnTo>
                  <a:lnTo>
                    <a:pt x="131291" y="71883"/>
                  </a:lnTo>
                  <a:lnTo>
                    <a:pt x="136273" y="65307"/>
                  </a:lnTo>
                  <a:lnTo>
                    <a:pt x="141312" y="58787"/>
                  </a:lnTo>
                  <a:lnTo>
                    <a:pt x="143842" y="50899"/>
                  </a:lnTo>
                  <a:lnTo>
                    <a:pt x="143778" y="32246"/>
                  </a:lnTo>
                  <a:lnTo>
                    <a:pt x="141312" y="24556"/>
                  </a:lnTo>
                  <a:lnTo>
                    <a:pt x="136141" y="17859"/>
                  </a:lnTo>
                  <a:lnTo>
                    <a:pt x="131291" y="11360"/>
                  </a:lnTo>
                  <a:lnTo>
                    <a:pt x="124593" y="8036"/>
                  </a:lnTo>
                  <a:lnTo>
                    <a:pt x="139284" y="8036"/>
                  </a:lnTo>
                  <a:lnTo>
                    <a:pt x="153516" y="41671"/>
                  </a:lnTo>
                  <a:lnTo>
                    <a:pt x="153516" y="49014"/>
                  </a:lnTo>
                  <a:lnTo>
                    <a:pt x="152077" y="55860"/>
                  </a:lnTo>
                  <a:lnTo>
                    <a:pt x="149200" y="62210"/>
                  </a:lnTo>
                  <a:lnTo>
                    <a:pt x="146422" y="68560"/>
                  </a:lnTo>
                  <a:lnTo>
                    <a:pt x="142155" y="73669"/>
                  </a:lnTo>
                  <a:lnTo>
                    <a:pt x="139942" y="75158"/>
                  </a:lnTo>
                  <a:close/>
                </a:path>
                <a:path w="311150" h="83819">
                  <a:moveTo>
                    <a:pt x="183457" y="15924"/>
                  </a:moveTo>
                  <a:lnTo>
                    <a:pt x="177551" y="15924"/>
                  </a:lnTo>
                  <a:lnTo>
                    <a:pt x="179437" y="11162"/>
                  </a:lnTo>
                  <a:lnTo>
                    <a:pt x="182661" y="7342"/>
                  </a:lnTo>
                  <a:lnTo>
                    <a:pt x="191889" y="1488"/>
                  </a:lnTo>
                  <a:lnTo>
                    <a:pt x="197098" y="0"/>
                  </a:lnTo>
                  <a:lnTo>
                    <a:pt x="212873" y="0"/>
                  </a:lnTo>
                  <a:lnTo>
                    <a:pt x="220166" y="2480"/>
                  </a:lnTo>
                  <a:lnTo>
                    <a:pt x="225289" y="8036"/>
                  </a:lnTo>
                  <a:lnTo>
                    <a:pt x="196701" y="8036"/>
                  </a:lnTo>
                  <a:lnTo>
                    <a:pt x="192186" y="9326"/>
                  </a:lnTo>
                  <a:lnTo>
                    <a:pt x="184646" y="14485"/>
                  </a:lnTo>
                  <a:lnTo>
                    <a:pt x="183457" y="15924"/>
                  </a:lnTo>
                  <a:close/>
                </a:path>
                <a:path w="311150" h="83819">
                  <a:moveTo>
                    <a:pt x="177254" y="80962"/>
                  </a:moveTo>
                  <a:lnTo>
                    <a:pt x="167729" y="80962"/>
                  </a:lnTo>
                  <a:lnTo>
                    <a:pt x="167729" y="2232"/>
                  </a:lnTo>
                  <a:lnTo>
                    <a:pt x="177254" y="2232"/>
                  </a:lnTo>
                  <a:lnTo>
                    <a:pt x="177254" y="15924"/>
                  </a:lnTo>
                  <a:lnTo>
                    <a:pt x="183457" y="15924"/>
                  </a:lnTo>
                  <a:lnTo>
                    <a:pt x="181818" y="17908"/>
                  </a:lnTo>
                  <a:lnTo>
                    <a:pt x="179933" y="22175"/>
                  </a:lnTo>
                  <a:lnTo>
                    <a:pt x="178147" y="26441"/>
                  </a:lnTo>
                  <a:lnTo>
                    <a:pt x="177254" y="30708"/>
                  </a:lnTo>
                  <a:lnTo>
                    <a:pt x="177254" y="80962"/>
                  </a:lnTo>
                  <a:close/>
                </a:path>
                <a:path w="311150" h="83819">
                  <a:moveTo>
                    <a:pt x="231576" y="80962"/>
                  </a:moveTo>
                  <a:lnTo>
                    <a:pt x="221902" y="80962"/>
                  </a:lnTo>
                  <a:lnTo>
                    <a:pt x="221902" y="23614"/>
                  </a:lnTo>
                  <a:lnTo>
                    <a:pt x="220265" y="17859"/>
                  </a:lnTo>
                  <a:lnTo>
                    <a:pt x="216991" y="13989"/>
                  </a:lnTo>
                  <a:lnTo>
                    <a:pt x="213717" y="10021"/>
                  </a:lnTo>
                  <a:lnTo>
                    <a:pt x="208706" y="8036"/>
                  </a:lnTo>
                  <a:lnTo>
                    <a:pt x="225289" y="8036"/>
                  </a:lnTo>
                  <a:lnTo>
                    <a:pt x="229294" y="12303"/>
                  </a:lnTo>
                  <a:lnTo>
                    <a:pt x="231576" y="19694"/>
                  </a:lnTo>
                  <a:lnTo>
                    <a:pt x="231576" y="80962"/>
                  </a:lnTo>
                  <a:close/>
                </a:path>
                <a:path w="311150" h="83819">
                  <a:moveTo>
                    <a:pt x="281433" y="80962"/>
                  </a:moveTo>
                  <a:lnTo>
                    <a:pt x="271164" y="80962"/>
                  </a:lnTo>
                  <a:lnTo>
                    <a:pt x="240803" y="2232"/>
                  </a:lnTo>
                  <a:lnTo>
                    <a:pt x="251519" y="2232"/>
                  </a:lnTo>
                  <a:lnTo>
                    <a:pt x="276225" y="71288"/>
                  </a:lnTo>
                  <a:lnTo>
                    <a:pt x="285036" y="71288"/>
                  </a:lnTo>
                  <a:lnTo>
                    <a:pt x="281433" y="80962"/>
                  </a:lnTo>
                  <a:close/>
                </a:path>
                <a:path w="311150" h="83819">
                  <a:moveTo>
                    <a:pt x="285036" y="71288"/>
                  </a:moveTo>
                  <a:lnTo>
                    <a:pt x="276522" y="71288"/>
                  </a:lnTo>
                  <a:lnTo>
                    <a:pt x="300930" y="2232"/>
                  </a:lnTo>
                  <a:lnTo>
                    <a:pt x="310753" y="2232"/>
                  </a:lnTo>
                  <a:lnTo>
                    <a:pt x="285036" y="71288"/>
                  </a:lnTo>
                  <a:close/>
                </a:path>
              </a:pathLst>
            </a:custGeom>
            <a:solidFill>
              <a:srgbClr val="FF99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5" name="object 33"/>
            <p:cNvSpPr/>
            <p:nvPr/>
          </p:nvSpPr>
          <p:spPr>
            <a:xfrm>
              <a:off x="5448702" y="282671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6" name="object 34"/>
            <p:cNvSpPr/>
            <p:nvPr/>
          </p:nvSpPr>
          <p:spPr>
            <a:xfrm>
              <a:off x="5448702" y="282671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7" name="object 35"/>
            <p:cNvSpPr/>
            <p:nvPr/>
          </p:nvSpPr>
          <p:spPr>
            <a:xfrm>
              <a:off x="5464518" y="2276802"/>
              <a:ext cx="0" cy="225425"/>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8" name="object 36"/>
            <p:cNvSpPr/>
            <p:nvPr/>
          </p:nvSpPr>
          <p:spPr>
            <a:xfrm>
              <a:off x="5448785" y="223357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39" name="object 37"/>
            <p:cNvSpPr/>
            <p:nvPr/>
          </p:nvSpPr>
          <p:spPr>
            <a:xfrm>
              <a:off x="5448785" y="223357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40" name="object 38"/>
            <p:cNvSpPr/>
            <p:nvPr/>
          </p:nvSpPr>
          <p:spPr>
            <a:xfrm>
              <a:off x="5393256" y="3522699"/>
              <a:ext cx="142349" cy="361045"/>
            </a:xfrm>
            <a:prstGeom prst="rect">
              <a:avLst/>
            </a:prstGeom>
            <a:blipFill>
              <a:blip r:embed="rId2" cstate="print"/>
              <a:stretch>
                <a:fillRect/>
              </a:stretch>
            </a:blip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41" name="object 39"/>
            <p:cNvSpPr/>
            <p:nvPr/>
          </p:nvSpPr>
          <p:spPr>
            <a:xfrm>
              <a:off x="5526081" y="2152768"/>
              <a:ext cx="831850" cy="1659889"/>
            </a:xfrm>
            <a:custGeom>
              <a:avLst/>
              <a:gdLst/>
              <a:ahLst/>
              <a:cxnLst/>
              <a:rect l="l" t="t" r="r" b="b"/>
              <a:pathLst>
                <a:path w="831850" h="1659889">
                  <a:moveTo>
                    <a:pt x="0" y="1659800"/>
                  </a:moveTo>
                  <a:lnTo>
                    <a:pt x="44512" y="1658220"/>
                  </a:lnTo>
                  <a:lnTo>
                    <a:pt x="88859" y="1653556"/>
                  </a:lnTo>
                  <a:lnTo>
                    <a:pt x="132932" y="1645923"/>
                  </a:lnTo>
                  <a:lnTo>
                    <a:pt x="176623" y="1635433"/>
                  </a:lnTo>
                  <a:lnTo>
                    <a:pt x="219826" y="1622202"/>
                  </a:lnTo>
                  <a:lnTo>
                    <a:pt x="262433" y="1606345"/>
                  </a:lnTo>
                  <a:lnTo>
                    <a:pt x="304337" y="1587974"/>
                  </a:lnTo>
                  <a:lnTo>
                    <a:pt x="345431" y="1567205"/>
                  </a:lnTo>
                  <a:lnTo>
                    <a:pt x="385607" y="1544151"/>
                  </a:lnTo>
                  <a:lnTo>
                    <a:pt x="424757" y="1518927"/>
                  </a:lnTo>
                  <a:lnTo>
                    <a:pt x="462775" y="1491647"/>
                  </a:lnTo>
                  <a:lnTo>
                    <a:pt x="499554" y="1462425"/>
                  </a:lnTo>
                  <a:lnTo>
                    <a:pt x="534985" y="1431376"/>
                  </a:lnTo>
                  <a:lnTo>
                    <a:pt x="568961" y="1398613"/>
                  </a:lnTo>
                  <a:lnTo>
                    <a:pt x="601376" y="1364251"/>
                  </a:lnTo>
                  <a:lnTo>
                    <a:pt x="632121" y="1328405"/>
                  </a:lnTo>
                  <a:lnTo>
                    <a:pt x="661090" y="1291187"/>
                  </a:lnTo>
                  <a:lnTo>
                    <a:pt x="688175" y="1252714"/>
                  </a:lnTo>
                  <a:lnTo>
                    <a:pt x="713268" y="1213098"/>
                  </a:lnTo>
                  <a:lnTo>
                    <a:pt x="736263" y="1172454"/>
                  </a:lnTo>
                  <a:lnTo>
                    <a:pt x="757052" y="1130896"/>
                  </a:lnTo>
                  <a:lnTo>
                    <a:pt x="775528" y="1088539"/>
                  </a:lnTo>
                  <a:lnTo>
                    <a:pt x="791583" y="1045496"/>
                  </a:lnTo>
                  <a:lnTo>
                    <a:pt x="805111" y="1001882"/>
                  </a:lnTo>
                  <a:lnTo>
                    <a:pt x="816003" y="957811"/>
                  </a:lnTo>
                  <a:lnTo>
                    <a:pt x="824152" y="913398"/>
                  </a:lnTo>
                  <a:lnTo>
                    <a:pt x="829452" y="868756"/>
                  </a:lnTo>
                  <a:lnTo>
                    <a:pt x="831794" y="824000"/>
                  </a:lnTo>
                  <a:lnTo>
                    <a:pt x="830931" y="775805"/>
                  </a:lnTo>
                  <a:lnTo>
                    <a:pt x="826654" y="727752"/>
                  </a:lnTo>
                  <a:lnTo>
                    <a:pt x="819101" y="679985"/>
                  </a:lnTo>
                  <a:lnTo>
                    <a:pt x="808411" y="632645"/>
                  </a:lnTo>
                  <a:lnTo>
                    <a:pt x="794725" y="585876"/>
                  </a:lnTo>
                  <a:lnTo>
                    <a:pt x="778181" y="539821"/>
                  </a:lnTo>
                  <a:lnTo>
                    <a:pt x="758919" y="494621"/>
                  </a:lnTo>
                  <a:lnTo>
                    <a:pt x="737078" y="450420"/>
                  </a:lnTo>
                  <a:lnTo>
                    <a:pt x="712798" y="407361"/>
                  </a:lnTo>
                  <a:lnTo>
                    <a:pt x="686217" y="365585"/>
                  </a:lnTo>
                  <a:lnTo>
                    <a:pt x="657476" y="325236"/>
                  </a:lnTo>
                  <a:lnTo>
                    <a:pt x="626713" y="286456"/>
                  </a:lnTo>
                  <a:lnTo>
                    <a:pt x="594067" y="249388"/>
                  </a:lnTo>
                  <a:lnTo>
                    <a:pt x="556739" y="211328"/>
                  </a:lnTo>
                  <a:lnTo>
                    <a:pt x="517543" y="175627"/>
                  </a:lnTo>
                  <a:lnTo>
                    <a:pt x="476655" y="142464"/>
                  </a:lnTo>
                  <a:lnTo>
                    <a:pt x="434254" y="112023"/>
                  </a:lnTo>
                  <a:lnTo>
                    <a:pt x="390516" y="84483"/>
                  </a:lnTo>
                  <a:lnTo>
                    <a:pt x="345618" y="60027"/>
                  </a:lnTo>
                  <a:lnTo>
                    <a:pt x="276484" y="29521"/>
                  </a:lnTo>
                  <a:lnTo>
                    <a:pt x="205738" y="6973"/>
                  </a:lnTo>
                  <a:lnTo>
                    <a:pt x="187870" y="2651"/>
                  </a:lnTo>
                  <a:lnTo>
                    <a:pt x="184887" y="1976"/>
                  </a:lnTo>
                  <a:lnTo>
                    <a:pt x="181902" y="1324"/>
                  </a:lnTo>
                  <a:lnTo>
                    <a:pt x="178915" y="694"/>
                  </a:lnTo>
                  <a:lnTo>
                    <a:pt x="175489" y="0"/>
                  </a:lnTo>
                </a:path>
              </a:pathLst>
            </a:custGeom>
            <a:ln w="19049">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42" name="object 40"/>
            <p:cNvSpPr/>
            <p:nvPr/>
          </p:nvSpPr>
          <p:spPr>
            <a:xfrm>
              <a:off x="5606056" y="2111946"/>
              <a:ext cx="108286" cy="81644"/>
            </a:xfrm>
            <a:prstGeom prst="rect">
              <a:avLst/>
            </a:prstGeom>
            <a:blipFill>
              <a:blip r:embed="rId3" cstate="print"/>
              <a:stretch>
                <a:fillRect/>
              </a:stretch>
            </a:blip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grpSp>
      <p:sp>
        <p:nvSpPr>
          <p:cNvPr id="43" name="object 41"/>
          <p:cNvSpPr txBox="1"/>
          <p:nvPr/>
        </p:nvSpPr>
        <p:spPr>
          <a:xfrm>
            <a:off x="8794750" y="4951095"/>
            <a:ext cx="743585" cy="439420"/>
          </a:xfrm>
          <a:prstGeom prst="rect">
            <a:avLst/>
          </a:prstGeom>
        </p:spPr>
        <p:txBody>
          <a:bodyPr vert="horz" wrap="square" lIns="0" tIns="12700" rIns="0" bIns="0" rtlCol="0">
            <a:spAutoFit/>
          </a:bodyPr>
          <a:lstStyle/>
          <a:p>
            <a:pPr algn="ctr">
              <a:lnSpc>
                <a:spcPts val="1665"/>
              </a:lnSpc>
              <a:spcBef>
                <a:spcPts val="100"/>
              </a:spcBef>
            </a:pP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a:p>
            <a:pPr algn="ctr">
              <a:lnSpc>
                <a:spcPts val="1665"/>
              </a:lnSpc>
            </a:pPr>
            <a:r>
              <a:rPr sz="1400" spc="-5" dirty="0">
                <a:latin typeface="微软雅黑" panose="020B0503020204020204" pitchFamily="34" charset="-122"/>
                <a:ea typeface="微软雅黑" panose="020B0503020204020204" pitchFamily="34" charset="-122"/>
                <a:cs typeface="Arial" panose="020B0604020202020204"/>
              </a:rPr>
              <a:t>identity</a:t>
            </a:r>
            <a:endParaRPr sz="1400">
              <a:latin typeface="微软雅黑" panose="020B0503020204020204" pitchFamily="34" charset="-122"/>
              <a:ea typeface="微软雅黑" panose="020B0503020204020204" pitchFamily="34" charset="-122"/>
              <a:cs typeface="Arial" panose="020B0604020202020204"/>
            </a:endParaRPr>
          </a:p>
        </p:txBody>
      </p:sp>
      <p:sp>
        <p:nvSpPr>
          <p:cNvPr id="44" name="object 42"/>
          <p:cNvSpPr txBox="1"/>
          <p:nvPr/>
        </p:nvSpPr>
        <p:spPr>
          <a:xfrm>
            <a:off x="6236335" y="4095750"/>
            <a:ext cx="1360170"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H(x) </a:t>
            </a:r>
            <a:r>
              <a:rPr sz="1400" dirty="0">
                <a:latin typeface="微软雅黑" panose="020B0503020204020204" pitchFamily="34" charset="-122"/>
                <a:ea typeface="微软雅黑" panose="020B0503020204020204" pitchFamily="34" charset="-122"/>
                <a:cs typeface="Arial" panose="020B0604020202020204"/>
              </a:rPr>
              <a:t>= </a:t>
            </a:r>
            <a:r>
              <a:rPr sz="1400" spc="-5" dirty="0">
                <a:latin typeface="微软雅黑" panose="020B0503020204020204" pitchFamily="34" charset="-122"/>
                <a:ea typeface="微软雅黑" panose="020B0503020204020204" pitchFamily="34" charset="-122"/>
                <a:cs typeface="Arial" panose="020B0604020202020204"/>
              </a:rPr>
              <a:t>F(x) </a:t>
            </a:r>
            <a:r>
              <a:rPr sz="1400" dirty="0">
                <a:latin typeface="微软雅黑" panose="020B0503020204020204" pitchFamily="34" charset="-122"/>
                <a:ea typeface="微软雅黑" panose="020B0503020204020204" pitchFamily="34" charset="-122"/>
                <a:cs typeface="Arial" panose="020B0604020202020204"/>
              </a:rPr>
              <a:t>+</a:t>
            </a:r>
            <a:r>
              <a:rPr sz="1400" spc="-95" dirty="0">
                <a:latin typeface="微软雅黑" panose="020B0503020204020204" pitchFamily="34" charset="-122"/>
                <a:ea typeface="微软雅黑" panose="020B0503020204020204" pitchFamily="34" charset="-122"/>
                <a:cs typeface="Arial" panose="020B0604020202020204"/>
              </a:rPr>
              <a:t> </a:t>
            </a: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p:txBody>
      </p:sp>
      <p:sp>
        <p:nvSpPr>
          <p:cNvPr id="45" name="object 43"/>
          <p:cNvSpPr txBox="1"/>
          <p:nvPr/>
        </p:nvSpPr>
        <p:spPr>
          <a:xfrm>
            <a:off x="6746045" y="5013053"/>
            <a:ext cx="340995"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F(x)</a:t>
            </a:r>
          </a:p>
        </p:txBody>
      </p:sp>
      <p:grpSp>
        <p:nvGrpSpPr>
          <p:cNvPr id="47" name="object 45"/>
          <p:cNvGrpSpPr/>
          <p:nvPr/>
        </p:nvGrpSpPr>
        <p:grpSpPr>
          <a:xfrm>
            <a:off x="7681873" y="3763609"/>
            <a:ext cx="266065" cy="578485"/>
            <a:chOff x="5331738" y="1695414"/>
            <a:chExt cx="266065" cy="578485"/>
          </a:xfrm>
        </p:grpSpPr>
        <p:sp>
          <p:nvSpPr>
            <p:cNvPr id="48" name="object 46"/>
            <p:cNvSpPr/>
            <p:nvPr/>
          </p:nvSpPr>
          <p:spPr>
            <a:xfrm>
              <a:off x="5464518" y="1743402"/>
              <a:ext cx="0" cy="225425"/>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49" name="object 47"/>
            <p:cNvSpPr/>
            <p:nvPr/>
          </p:nvSpPr>
          <p:spPr>
            <a:xfrm>
              <a:off x="5448785" y="170017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50" name="object 48"/>
            <p:cNvSpPr/>
            <p:nvPr/>
          </p:nvSpPr>
          <p:spPr>
            <a:xfrm>
              <a:off x="5448785" y="170017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51" name="object 49"/>
            <p:cNvSpPr/>
            <p:nvPr/>
          </p:nvSpPr>
          <p:spPr>
            <a:xfrm>
              <a:off x="5341263" y="2017818"/>
              <a:ext cx="247015" cy="247015"/>
            </a:xfrm>
            <a:custGeom>
              <a:avLst/>
              <a:gdLst/>
              <a:ahLst/>
              <a:cxnLst/>
              <a:rect l="l" t="t" r="r" b="b"/>
              <a:pathLst>
                <a:path w="247014" h="247014">
                  <a:moveTo>
                    <a:pt x="0" y="123255"/>
                  </a:moveTo>
                  <a:lnTo>
                    <a:pt x="9686" y="75279"/>
                  </a:lnTo>
                  <a:lnTo>
                    <a:pt x="36100" y="36100"/>
                  </a:lnTo>
                  <a:lnTo>
                    <a:pt x="75279" y="9686"/>
                  </a:lnTo>
                  <a:lnTo>
                    <a:pt x="123255" y="0"/>
                  </a:lnTo>
                  <a:lnTo>
                    <a:pt x="170423" y="9382"/>
                  </a:lnTo>
                  <a:lnTo>
                    <a:pt x="210410" y="36100"/>
                  </a:lnTo>
                  <a:lnTo>
                    <a:pt x="237129" y="76087"/>
                  </a:lnTo>
                  <a:lnTo>
                    <a:pt x="246511" y="123255"/>
                  </a:lnTo>
                  <a:lnTo>
                    <a:pt x="236825" y="171232"/>
                  </a:lnTo>
                  <a:lnTo>
                    <a:pt x="210410" y="210410"/>
                  </a:lnTo>
                  <a:lnTo>
                    <a:pt x="171232" y="236825"/>
                  </a:lnTo>
                  <a:lnTo>
                    <a:pt x="123255" y="246511"/>
                  </a:lnTo>
                  <a:lnTo>
                    <a:pt x="75279" y="236825"/>
                  </a:lnTo>
                  <a:lnTo>
                    <a:pt x="36100" y="210410"/>
                  </a:lnTo>
                  <a:lnTo>
                    <a:pt x="9686" y="171232"/>
                  </a:lnTo>
                  <a:lnTo>
                    <a:pt x="0" y="123255"/>
                  </a:lnTo>
                  <a:close/>
                </a:path>
              </a:pathLst>
            </a:custGeom>
            <a:ln w="19049">
              <a:solidFill>
                <a:srgbClr val="000000"/>
              </a:solidFill>
            </a:ln>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sp>
          <p:nvSpPr>
            <p:cNvPr id="52" name="object 50"/>
            <p:cNvSpPr/>
            <p:nvPr/>
          </p:nvSpPr>
          <p:spPr>
            <a:xfrm>
              <a:off x="5397246" y="2073922"/>
              <a:ext cx="134620" cy="134620"/>
            </a:xfrm>
            <a:custGeom>
              <a:avLst/>
              <a:gdLst/>
              <a:ahLst/>
              <a:cxnLst/>
              <a:rect l="l" t="t" r="r" b="b"/>
              <a:pathLst>
                <a:path w="134620" h="134619">
                  <a:moveTo>
                    <a:pt x="134531" y="50800"/>
                  </a:moveTo>
                  <a:lnTo>
                    <a:pt x="84175" y="50800"/>
                  </a:lnTo>
                  <a:lnTo>
                    <a:pt x="84175" y="0"/>
                  </a:lnTo>
                  <a:lnTo>
                    <a:pt x="50355" y="0"/>
                  </a:lnTo>
                  <a:lnTo>
                    <a:pt x="50355" y="50800"/>
                  </a:lnTo>
                  <a:lnTo>
                    <a:pt x="0" y="50800"/>
                  </a:lnTo>
                  <a:lnTo>
                    <a:pt x="0" y="83820"/>
                  </a:lnTo>
                  <a:lnTo>
                    <a:pt x="50355" y="83820"/>
                  </a:lnTo>
                  <a:lnTo>
                    <a:pt x="50355" y="134620"/>
                  </a:lnTo>
                  <a:lnTo>
                    <a:pt x="84175" y="134620"/>
                  </a:lnTo>
                  <a:lnTo>
                    <a:pt x="84175" y="83820"/>
                  </a:lnTo>
                  <a:lnTo>
                    <a:pt x="134531" y="83820"/>
                  </a:lnTo>
                  <a:lnTo>
                    <a:pt x="134531" y="50800"/>
                  </a:lnTo>
                  <a:close/>
                </a:path>
              </a:pathLst>
            </a:custGeom>
            <a:solidFill>
              <a:srgbClr val="000000"/>
            </a:solidFill>
          </p:spPr>
          <p:txBody>
            <a:bodyPr wrap="square" lIns="0" tIns="0" rIns="0" bIns="0" rtlCol="0"/>
            <a:lstStyle/>
            <a:p>
              <a:pPr algn="ctr"/>
              <a:endParaRPr sz="1400">
                <a:latin typeface="微软雅黑" panose="020B0503020204020204" pitchFamily="34" charset="-122"/>
                <a:ea typeface="微软雅黑" panose="020B0503020204020204" pitchFamily="34" charset="-122"/>
              </a:endParaRPr>
            </a:p>
          </p:txBody>
        </p:sp>
      </p:grpSp>
      <p:sp>
        <p:nvSpPr>
          <p:cNvPr id="53" name="object 23"/>
          <p:cNvSpPr txBox="1"/>
          <p:nvPr/>
        </p:nvSpPr>
        <p:spPr>
          <a:xfrm>
            <a:off x="7855585" y="3859530"/>
            <a:ext cx="391795" cy="227965"/>
          </a:xfrm>
          <a:prstGeom prst="rect">
            <a:avLst/>
          </a:prstGeom>
        </p:spPr>
        <p:txBody>
          <a:bodyPr vert="horz" wrap="square" lIns="0" tIns="12700" rIns="0" bIns="0" rtlCol="0">
            <a:spAutoFit/>
          </a:bodyPr>
          <a:lstStyle/>
          <a:p>
            <a:pPr marL="12700" algn="ctr">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ResNet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2015</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grpSp>
        <p:nvGrpSpPr>
          <p:cNvPr id="3" name="object 2"/>
          <p:cNvGrpSpPr/>
          <p:nvPr/>
        </p:nvGrpSpPr>
        <p:grpSpPr>
          <a:xfrm>
            <a:off x="10203050" y="3845034"/>
            <a:ext cx="1270000" cy="2618105"/>
            <a:chOff x="6812150" y="1887329"/>
            <a:chExt cx="1270000" cy="2618105"/>
          </a:xfrm>
        </p:grpSpPr>
        <p:sp>
          <p:nvSpPr>
            <p:cNvPr id="15" name="object 3"/>
            <p:cNvSpPr/>
            <p:nvPr/>
          </p:nvSpPr>
          <p:spPr>
            <a:xfrm>
              <a:off x="6824399" y="4403025"/>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9D9"/>
            </a:solidFill>
          </p:spPr>
          <p:txBody>
            <a:bodyPr wrap="square" lIns="0" tIns="0" rIns="0" bIns="0" rtlCol="0"/>
            <a:lstStyle/>
            <a:p>
              <a:endParaRPr/>
            </a:p>
          </p:txBody>
        </p:sp>
        <p:sp>
          <p:nvSpPr>
            <p:cNvPr id="46" name="object 4"/>
            <p:cNvSpPr/>
            <p:nvPr/>
          </p:nvSpPr>
          <p:spPr>
            <a:xfrm>
              <a:off x="6824399" y="4403025"/>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434343"/>
              </a:solidFill>
            </a:ln>
          </p:spPr>
          <p:txBody>
            <a:bodyPr wrap="square" lIns="0" tIns="0" rIns="0" bIns="0" rtlCol="0"/>
            <a:lstStyle/>
            <a:p>
              <a:endParaRPr/>
            </a:p>
          </p:txBody>
        </p:sp>
        <p:sp>
          <p:nvSpPr>
            <p:cNvPr id="54" name="object 5"/>
            <p:cNvSpPr/>
            <p:nvPr/>
          </p:nvSpPr>
          <p:spPr>
            <a:xfrm>
              <a:off x="7170148" y="4418931"/>
              <a:ext cx="182872" cy="80367"/>
            </a:xfrm>
            <a:prstGeom prst="rect">
              <a:avLst/>
            </a:prstGeom>
            <a:blipFill>
              <a:blip r:embed="rId2" cstate="print"/>
              <a:stretch>
                <a:fillRect/>
              </a:stretch>
            </a:blipFill>
          </p:spPr>
          <p:txBody>
            <a:bodyPr wrap="square" lIns="0" tIns="0" rIns="0" bIns="0" rtlCol="0"/>
            <a:lstStyle/>
            <a:p>
              <a:endParaRPr/>
            </a:p>
          </p:txBody>
        </p:sp>
        <p:sp>
          <p:nvSpPr>
            <p:cNvPr id="55" name="object 6"/>
            <p:cNvSpPr/>
            <p:nvPr/>
          </p:nvSpPr>
          <p:spPr>
            <a:xfrm>
              <a:off x="6822592" y="4267737"/>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FCE4CD"/>
            </a:solidFill>
          </p:spPr>
          <p:txBody>
            <a:bodyPr wrap="square" lIns="0" tIns="0" rIns="0" bIns="0" rtlCol="0"/>
            <a:lstStyle/>
            <a:p>
              <a:endParaRPr/>
            </a:p>
          </p:txBody>
        </p:sp>
        <p:sp>
          <p:nvSpPr>
            <p:cNvPr id="56" name="object 7"/>
            <p:cNvSpPr/>
            <p:nvPr/>
          </p:nvSpPr>
          <p:spPr>
            <a:xfrm>
              <a:off x="6822592" y="4267737"/>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FF9900"/>
              </a:solidFill>
            </a:ln>
          </p:spPr>
          <p:txBody>
            <a:bodyPr wrap="square" lIns="0" tIns="0" rIns="0" bIns="0" rtlCol="0"/>
            <a:lstStyle/>
            <a:p>
              <a:endParaRPr/>
            </a:p>
          </p:txBody>
        </p:sp>
        <p:sp>
          <p:nvSpPr>
            <p:cNvPr id="57" name="object 8"/>
            <p:cNvSpPr/>
            <p:nvPr/>
          </p:nvSpPr>
          <p:spPr>
            <a:xfrm>
              <a:off x="6938390" y="4282304"/>
              <a:ext cx="638175" cy="77470"/>
            </a:xfrm>
            <a:custGeom>
              <a:avLst/>
              <a:gdLst/>
              <a:ahLst/>
              <a:cxnLst/>
              <a:rect l="l" t="t" r="r" b="b"/>
              <a:pathLst>
                <a:path w="638175" h="77470">
                  <a:moveTo>
                    <a:pt x="14882" y="64740"/>
                  </a:moveTo>
                  <a:lnTo>
                    <a:pt x="8780" y="64740"/>
                  </a:lnTo>
                  <a:lnTo>
                    <a:pt x="9619" y="56945"/>
                  </a:lnTo>
                  <a:lnTo>
                    <a:pt x="28593" y="15431"/>
                  </a:lnTo>
                  <a:lnTo>
                    <a:pt x="34379" y="8483"/>
                  </a:lnTo>
                  <a:lnTo>
                    <a:pt x="0" y="8483"/>
                  </a:lnTo>
                  <a:lnTo>
                    <a:pt x="0" y="3423"/>
                  </a:lnTo>
                  <a:lnTo>
                    <a:pt x="40034" y="3423"/>
                  </a:lnTo>
                  <a:lnTo>
                    <a:pt x="40034" y="8483"/>
                  </a:lnTo>
                  <a:lnTo>
                    <a:pt x="34676" y="14585"/>
                  </a:lnTo>
                  <a:lnTo>
                    <a:pt x="29914" y="20984"/>
                  </a:lnTo>
                  <a:lnTo>
                    <a:pt x="15672" y="56954"/>
                  </a:lnTo>
                  <a:lnTo>
                    <a:pt x="14882" y="64740"/>
                  </a:lnTo>
                  <a:close/>
                </a:path>
                <a:path w="638175" h="77470">
                  <a:moveTo>
                    <a:pt x="51944" y="64740"/>
                  </a:moveTo>
                  <a:lnTo>
                    <a:pt x="45098" y="64740"/>
                  </a:lnTo>
                  <a:lnTo>
                    <a:pt x="62808" y="40927"/>
                  </a:lnTo>
                  <a:lnTo>
                    <a:pt x="46437" y="18901"/>
                  </a:lnTo>
                  <a:lnTo>
                    <a:pt x="53432" y="18901"/>
                  </a:lnTo>
                  <a:lnTo>
                    <a:pt x="66529" y="36314"/>
                  </a:lnTo>
                  <a:lnTo>
                    <a:pt x="73056" y="36314"/>
                  </a:lnTo>
                  <a:lnTo>
                    <a:pt x="69655" y="40778"/>
                  </a:lnTo>
                  <a:lnTo>
                    <a:pt x="73234" y="45541"/>
                  </a:lnTo>
                  <a:lnTo>
                    <a:pt x="66083" y="45541"/>
                  </a:lnTo>
                  <a:lnTo>
                    <a:pt x="51944" y="64740"/>
                  </a:lnTo>
                  <a:close/>
                </a:path>
                <a:path w="638175" h="77470">
                  <a:moveTo>
                    <a:pt x="73056" y="36314"/>
                  </a:moveTo>
                  <a:lnTo>
                    <a:pt x="66529" y="36314"/>
                  </a:lnTo>
                  <a:lnTo>
                    <a:pt x="79328" y="18901"/>
                  </a:lnTo>
                  <a:lnTo>
                    <a:pt x="86323" y="18901"/>
                  </a:lnTo>
                  <a:lnTo>
                    <a:pt x="73056" y="36314"/>
                  </a:lnTo>
                  <a:close/>
                </a:path>
                <a:path w="638175" h="77470">
                  <a:moveTo>
                    <a:pt x="87663" y="64740"/>
                  </a:moveTo>
                  <a:lnTo>
                    <a:pt x="80519" y="64740"/>
                  </a:lnTo>
                  <a:lnTo>
                    <a:pt x="66083" y="45541"/>
                  </a:lnTo>
                  <a:lnTo>
                    <a:pt x="73234" y="45541"/>
                  </a:lnTo>
                  <a:lnTo>
                    <a:pt x="87663" y="64740"/>
                  </a:lnTo>
                  <a:close/>
                </a:path>
                <a:path w="638175" h="77470">
                  <a:moveTo>
                    <a:pt x="107030" y="64740"/>
                  </a:moveTo>
                  <a:lnTo>
                    <a:pt x="100928" y="64740"/>
                  </a:lnTo>
                  <a:lnTo>
                    <a:pt x="101767" y="56945"/>
                  </a:lnTo>
                  <a:lnTo>
                    <a:pt x="120741" y="15431"/>
                  </a:lnTo>
                  <a:lnTo>
                    <a:pt x="126527" y="8483"/>
                  </a:lnTo>
                  <a:lnTo>
                    <a:pt x="92147" y="8483"/>
                  </a:lnTo>
                  <a:lnTo>
                    <a:pt x="92147" y="3423"/>
                  </a:lnTo>
                  <a:lnTo>
                    <a:pt x="132182" y="3423"/>
                  </a:lnTo>
                  <a:lnTo>
                    <a:pt x="132182" y="8483"/>
                  </a:lnTo>
                  <a:lnTo>
                    <a:pt x="126824" y="14585"/>
                  </a:lnTo>
                  <a:lnTo>
                    <a:pt x="122062" y="20984"/>
                  </a:lnTo>
                  <a:lnTo>
                    <a:pt x="107820" y="56954"/>
                  </a:lnTo>
                  <a:lnTo>
                    <a:pt x="107030" y="64740"/>
                  </a:lnTo>
                  <a:close/>
                </a:path>
                <a:path w="638175" h="77470">
                  <a:moveTo>
                    <a:pt x="191548" y="66079"/>
                  </a:moveTo>
                  <a:lnTo>
                    <a:pt x="180039" y="66079"/>
                  </a:lnTo>
                  <a:lnTo>
                    <a:pt x="174780" y="63797"/>
                  </a:lnTo>
                  <a:lnTo>
                    <a:pt x="170712" y="59233"/>
                  </a:lnTo>
                  <a:lnTo>
                    <a:pt x="166743" y="54669"/>
                  </a:lnTo>
                  <a:lnTo>
                    <a:pt x="164759" y="48865"/>
                  </a:lnTo>
                  <a:lnTo>
                    <a:pt x="164759" y="34776"/>
                  </a:lnTo>
                  <a:lnTo>
                    <a:pt x="166743" y="28971"/>
                  </a:lnTo>
                  <a:lnTo>
                    <a:pt x="174681" y="19843"/>
                  </a:lnTo>
                  <a:lnTo>
                    <a:pt x="179939" y="17561"/>
                  </a:lnTo>
                  <a:lnTo>
                    <a:pt x="191846" y="17561"/>
                  </a:lnTo>
                  <a:lnTo>
                    <a:pt x="196112" y="18950"/>
                  </a:lnTo>
                  <a:lnTo>
                    <a:pt x="199989" y="22324"/>
                  </a:lnTo>
                  <a:lnTo>
                    <a:pt x="181626" y="22324"/>
                  </a:lnTo>
                  <a:lnTo>
                    <a:pt x="177707" y="24209"/>
                  </a:lnTo>
                  <a:lnTo>
                    <a:pt x="174730" y="27979"/>
                  </a:lnTo>
                  <a:lnTo>
                    <a:pt x="171853" y="31750"/>
                  </a:lnTo>
                  <a:lnTo>
                    <a:pt x="170414" y="36363"/>
                  </a:lnTo>
                  <a:lnTo>
                    <a:pt x="170414" y="47277"/>
                  </a:lnTo>
                  <a:lnTo>
                    <a:pt x="171853" y="51891"/>
                  </a:lnTo>
                  <a:lnTo>
                    <a:pt x="174730" y="55661"/>
                  </a:lnTo>
                  <a:lnTo>
                    <a:pt x="177707" y="59432"/>
                  </a:lnTo>
                  <a:lnTo>
                    <a:pt x="181626" y="61317"/>
                  </a:lnTo>
                  <a:lnTo>
                    <a:pt x="199301" y="61317"/>
                  </a:lnTo>
                  <a:lnTo>
                    <a:pt x="195765" y="64541"/>
                  </a:lnTo>
                  <a:lnTo>
                    <a:pt x="191548" y="66079"/>
                  </a:lnTo>
                  <a:close/>
                </a:path>
                <a:path w="638175" h="77470">
                  <a:moveTo>
                    <a:pt x="205091" y="33337"/>
                  </a:moveTo>
                  <a:lnTo>
                    <a:pt x="199436" y="33337"/>
                  </a:lnTo>
                  <a:lnTo>
                    <a:pt x="198642" y="29666"/>
                  </a:lnTo>
                  <a:lnTo>
                    <a:pt x="197154" y="26937"/>
                  </a:lnTo>
                  <a:lnTo>
                    <a:pt x="194971" y="25151"/>
                  </a:lnTo>
                  <a:lnTo>
                    <a:pt x="192788" y="23266"/>
                  </a:lnTo>
                  <a:lnTo>
                    <a:pt x="189960" y="22324"/>
                  </a:lnTo>
                  <a:lnTo>
                    <a:pt x="199989" y="22324"/>
                  </a:lnTo>
                  <a:lnTo>
                    <a:pt x="202561" y="24507"/>
                  </a:lnTo>
                  <a:lnTo>
                    <a:pt x="204496" y="28376"/>
                  </a:lnTo>
                  <a:lnTo>
                    <a:pt x="205091" y="33337"/>
                  </a:lnTo>
                  <a:close/>
                </a:path>
                <a:path w="638175" h="77470">
                  <a:moveTo>
                    <a:pt x="199301" y="61317"/>
                  </a:moveTo>
                  <a:lnTo>
                    <a:pt x="189861" y="61317"/>
                  </a:lnTo>
                  <a:lnTo>
                    <a:pt x="192788" y="60126"/>
                  </a:lnTo>
                  <a:lnTo>
                    <a:pt x="195269" y="57745"/>
                  </a:lnTo>
                  <a:lnTo>
                    <a:pt x="197848" y="55364"/>
                  </a:lnTo>
                  <a:lnTo>
                    <a:pt x="199386" y="52238"/>
                  </a:lnTo>
                  <a:lnTo>
                    <a:pt x="199882" y="48369"/>
                  </a:lnTo>
                  <a:lnTo>
                    <a:pt x="205389" y="48369"/>
                  </a:lnTo>
                  <a:lnTo>
                    <a:pt x="204595" y="54024"/>
                  </a:lnTo>
                  <a:lnTo>
                    <a:pt x="202512" y="58390"/>
                  </a:lnTo>
                  <a:lnTo>
                    <a:pt x="199301" y="61317"/>
                  </a:lnTo>
                  <a:close/>
                </a:path>
                <a:path w="638175" h="77470">
                  <a:moveTo>
                    <a:pt x="237070" y="66079"/>
                  </a:moveTo>
                  <a:lnTo>
                    <a:pt x="226156" y="66079"/>
                  </a:lnTo>
                  <a:lnTo>
                    <a:pt x="220897" y="63797"/>
                  </a:lnTo>
                  <a:lnTo>
                    <a:pt x="216829" y="59233"/>
                  </a:lnTo>
                  <a:lnTo>
                    <a:pt x="212861" y="54669"/>
                  </a:lnTo>
                  <a:lnTo>
                    <a:pt x="210876" y="48865"/>
                  </a:lnTo>
                  <a:lnTo>
                    <a:pt x="210876" y="34776"/>
                  </a:lnTo>
                  <a:lnTo>
                    <a:pt x="212861" y="28971"/>
                  </a:lnTo>
                  <a:lnTo>
                    <a:pt x="220798" y="19843"/>
                  </a:lnTo>
                  <a:lnTo>
                    <a:pt x="226057" y="17561"/>
                  </a:lnTo>
                  <a:lnTo>
                    <a:pt x="239154" y="17561"/>
                  </a:lnTo>
                  <a:lnTo>
                    <a:pt x="244412" y="19843"/>
                  </a:lnTo>
                  <a:lnTo>
                    <a:pt x="246569" y="22324"/>
                  </a:lnTo>
                  <a:lnTo>
                    <a:pt x="227694" y="22324"/>
                  </a:lnTo>
                  <a:lnTo>
                    <a:pt x="223824" y="24209"/>
                  </a:lnTo>
                  <a:lnTo>
                    <a:pt x="220734" y="28128"/>
                  </a:lnTo>
                  <a:lnTo>
                    <a:pt x="217970" y="31750"/>
                  </a:lnTo>
                  <a:lnTo>
                    <a:pt x="216532" y="36363"/>
                  </a:lnTo>
                  <a:lnTo>
                    <a:pt x="216532" y="47277"/>
                  </a:lnTo>
                  <a:lnTo>
                    <a:pt x="217970" y="51891"/>
                  </a:lnTo>
                  <a:lnTo>
                    <a:pt x="220848" y="55661"/>
                  </a:lnTo>
                  <a:lnTo>
                    <a:pt x="223824" y="59432"/>
                  </a:lnTo>
                  <a:lnTo>
                    <a:pt x="227743" y="61317"/>
                  </a:lnTo>
                  <a:lnTo>
                    <a:pt x="246563" y="61317"/>
                  </a:lnTo>
                  <a:lnTo>
                    <a:pt x="244362" y="62805"/>
                  </a:lnTo>
                  <a:lnTo>
                    <a:pt x="240989" y="64988"/>
                  </a:lnTo>
                  <a:lnTo>
                    <a:pt x="237070" y="66079"/>
                  </a:lnTo>
                  <a:close/>
                </a:path>
                <a:path w="638175" h="77470">
                  <a:moveTo>
                    <a:pt x="246563" y="61317"/>
                  </a:moveTo>
                  <a:lnTo>
                    <a:pt x="237467" y="61317"/>
                  </a:lnTo>
                  <a:lnTo>
                    <a:pt x="241336" y="59432"/>
                  </a:lnTo>
                  <a:lnTo>
                    <a:pt x="247190" y="51792"/>
                  </a:lnTo>
                  <a:lnTo>
                    <a:pt x="248647" y="47277"/>
                  </a:lnTo>
                  <a:lnTo>
                    <a:pt x="248646" y="36363"/>
                  </a:lnTo>
                  <a:lnTo>
                    <a:pt x="247190" y="31898"/>
                  </a:lnTo>
                  <a:lnTo>
                    <a:pt x="244103" y="27979"/>
                  </a:lnTo>
                  <a:lnTo>
                    <a:pt x="241336" y="24258"/>
                  </a:lnTo>
                  <a:lnTo>
                    <a:pt x="237417" y="22324"/>
                  </a:lnTo>
                  <a:lnTo>
                    <a:pt x="246569" y="22324"/>
                  </a:lnTo>
                  <a:lnTo>
                    <a:pt x="252350" y="28971"/>
                  </a:lnTo>
                  <a:lnTo>
                    <a:pt x="254334" y="34776"/>
                  </a:lnTo>
                  <a:lnTo>
                    <a:pt x="254334" y="46087"/>
                  </a:lnTo>
                  <a:lnTo>
                    <a:pt x="253491" y="50105"/>
                  </a:lnTo>
                  <a:lnTo>
                    <a:pt x="251804" y="53875"/>
                  </a:lnTo>
                  <a:lnTo>
                    <a:pt x="250216" y="57546"/>
                  </a:lnTo>
                  <a:lnTo>
                    <a:pt x="247736" y="60523"/>
                  </a:lnTo>
                  <a:lnTo>
                    <a:pt x="246563" y="61317"/>
                  </a:lnTo>
                  <a:close/>
                </a:path>
                <a:path w="638175" h="77470">
                  <a:moveTo>
                    <a:pt x="271781" y="26789"/>
                  </a:moveTo>
                  <a:lnTo>
                    <a:pt x="268327" y="26789"/>
                  </a:lnTo>
                  <a:lnTo>
                    <a:pt x="269419" y="24110"/>
                  </a:lnTo>
                  <a:lnTo>
                    <a:pt x="271304" y="21927"/>
                  </a:lnTo>
                  <a:lnTo>
                    <a:pt x="273983" y="20240"/>
                  </a:lnTo>
                  <a:lnTo>
                    <a:pt x="276662" y="18454"/>
                  </a:lnTo>
                  <a:lnTo>
                    <a:pt x="279688" y="17561"/>
                  </a:lnTo>
                  <a:lnTo>
                    <a:pt x="288915" y="17561"/>
                  </a:lnTo>
                  <a:lnTo>
                    <a:pt x="293132" y="19000"/>
                  </a:lnTo>
                  <a:lnTo>
                    <a:pt x="296127" y="22324"/>
                  </a:lnTo>
                  <a:lnTo>
                    <a:pt x="279539" y="22324"/>
                  </a:lnTo>
                  <a:lnTo>
                    <a:pt x="276860" y="23068"/>
                  </a:lnTo>
                  <a:lnTo>
                    <a:pt x="274578" y="24556"/>
                  </a:lnTo>
                  <a:lnTo>
                    <a:pt x="272395" y="26044"/>
                  </a:lnTo>
                  <a:lnTo>
                    <a:pt x="271781" y="26789"/>
                  </a:lnTo>
                  <a:close/>
                </a:path>
                <a:path w="638175" h="77470">
                  <a:moveTo>
                    <a:pt x="268179" y="64740"/>
                  </a:moveTo>
                  <a:lnTo>
                    <a:pt x="262523" y="64740"/>
                  </a:lnTo>
                  <a:lnTo>
                    <a:pt x="262523" y="18901"/>
                  </a:lnTo>
                  <a:lnTo>
                    <a:pt x="268179" y="18901"/>
                  </a:lnTo>
                  <a:lnTo>
                    <a:pt x="268179" y="26789"/>
                  </a:lnTo>
                  <a:lnTo>
                    <a:pt x="271781" y="26789"/>
                  </a:lnTo>
                  <a:lnTo>
                    <a:pt x="270758" y="28029"/>
                  </a:lnTo>
                  <a:lnTo>
                    <a:pt x="269667" y="30509"/>
                  </a:lnTo>
                  <a:lnTo>
                    <a:pt x="268675" y="32990"/>
                  </a:lnTo>
                  <a:lnTo>
                    <a:pt x="268179" y="35470"/>
                  </a:lnTo>
                  <a:lnTo>
                    <a:pt x="268179" y="64740"/>
                  </a:lnTo>
                  <a:close/>
                </a:path>
                <a:path w="638175" h="77470">
                  <a:moveTo>
                    <a:pt x="299730" y="64740"/>
                  </a:moveTo>
                  <a:lnTo>
                    <a:pt x="294223" y="64740"/>
                  </a:lnTo>
                  <a:lnTo>
                    <a:pt x="294223" y="31353"/>
                  </a:lnTo>
                  <a:lnTo>
                    <a:pt x="293231" y="28029"/>
                  </a:lnTo>
                  <a:lnTo>
                    <a:pt x="291247" y="25747"/>
                  </a:lnTo>
                  <a:lnTo>
                    <a:pt x="289362" y="23465"/>
                  </a:lnTo>
                  <a:lnTo>
                    <a:pt x="286484" y="22324"/>
                  </a:lnTo>
                  <a:lnTo>
                    <a:pt x="296127" y="22324"/>
                  </a:lnTo>
                  <a:lnTo>
                    <a:pt x="298391" y="24755"/>
                  </a:lnTo>
                  <a:lnTo>
                    <a:pt x="299730" y="29071"/>
                  </a:lnTo>
                  <a:lnTo>
                    <a:pt x="299730" y="64740"/>
                  </a:lnTo>
                  <a:close/>
                </a:path>
                <a:path w="638175" h="77470">
                  <a:moveTo>
                    <a:pt x="328849" y="64740"/>
                  </a:moveTo>
                  <a:lnTo>
                    <a:pt x="322896" y="64740"/>
                  </a:lnTo>
                  <a:lnTo>
                    <a:pt x="305185" y="18901"/>
                  </a:lnTo>
                  <a:lnTo>
                    <a:pt x="311436" y="18901"/>
                  </a:lnTo>
                  <a:lnTo>
                    <a:pt x="325872" y="59084"/>
                  </a:lnTo>
                  <a:lnTo>
                    <a:pt x="330961" y="59084"/>
                  </a:lnTo>
                  <a:lnTo>
                    <a:pt x="328849" y="64740"/>
                  </a:lnTo>
                  <a:close/>
                </a:path>
                <a:path w="638175" h="77470">
                  <a:moveTo>
                    <a:pt x="330961" y="59084"/>
                  </a:moveTo>
                  <a:lnTo>
                    <a:pt x="326021" y="59084"/>
                  </a:lnTo>
                  <a:lnTo>
                    <a:pt x="340160" y="18901"/>
                  </a:lnTo>
                  <a:lnTo>
                    <a:pt x="345964" y="18901"/>
                  </a:lnTo>
                  <a:lnTo>
                    <a:pt x="330961" y="59084"/>
                  </a:lnTo>
                  <a:close/>
                </a:path>
                <a:path w="638175" h="77470">
                  <a:moveTo>
                    <a:pt x="350096" y="76944"/>
                  </a:moveTo>
                  <a:lnTo>
                    <a:pt x="350096" y="73074"/>
                  </a:lnTo>
                  <a:lnTo>
                    <a:pt x="351386" y="72578"/>
                  </a:lnTo>
                  <a:lnTo>
                    <a:pt x="352378" y="71536"/>
                  </a:lnTo>
                  <a:lnTo>
                    <a:pt x="353073" y="69949"/>
                  </a:lnTo>
                  <a:lnTo>
                    <a:pt x="353866" y="68460"/>
                  </a:lnTo>
                  <a:lnTo>
                    <a:pt x="354263" y="66873"/>
                  </a:lnTo>
                  <a:lnTo>
                    <a:pt x="354263" y="64740"/>
                  </a:lnTo>
                  <a:lnTo>
                    <a:pt x="350543" y="64740"/>
                  </a:lnTo>
                  <a:lnTo>
                    <a:pt x="350543" y="55364"/>
                  </a:lnTo>
                  <a:lnTo>
                    <a:pt x="357984" y="55364"/>
                  </a:lnTo>
                  <a:lnTo>
                    <a:pt x="357984" y="67617"/>
                  </a:lnTo>
                  <a:lnTo>
                    <a:pt x="357289" y="70048"/>
                  </a:lnTo>
                  <a:lnTo>
                    <a:pt x="355900" y="72330"/>
                  </a:lnTo>
                  <a:lnTo>
                    <a:pt x="354610" y="74612"/>
                  </a:lnTo>
                  <a:lnTo>
                    <a:pt x="352676" y="76150"/>
                  </a:lnTo>
                  <a:lnTo>
                    <a:pt x="350096" y="76944"/>
                  </a:lnTo>
                  <a:close/>
                </a:path>
                <a:path w="638175" h="77470">
                  <a:moveTo>
                    <a:pt x="422635" y="66079"/>
                  </a:moveTo>
                  <a:lnTo>
                    <a:pt x="408645" y="66079"/>
                  </a:lnTo>
                  <a:lnTo>
                    <a:pt x="403039" y="63500"/>
                  </a:lnTo>
                  <a:lnTo>
                    <a:pt x="394853" y="24060"/>
                  </a:lnTo>
                  <a:lnTo>
                    <a:pt x="396739" y="16569"/>
                  </a:lnTo>
                  <a:lnTo>
                    <a:pt x="404279" y="4861"/>
                  </a:lnTo>
                  <a:lnTo>
                    <a:pt x="409786" y="1934"/>
                  </a:lnTo>
                  <a:lnTo>
                    <a:pt x="422784" y="1934"/>
                  </a:lnTo>
                  <a:lnTo>
                    <a:pt x="427248" y="3373"/>
                  </a:lnTo>
                  <a:lnTo>
                    <a:pt x="430934" y="6697"/>
                  </a:lnTo>
                  <a:lnTo>
                    <a:pt x="411969" y="6697"/>
                  </a:lnTo>
                  <a:lnTo>
                    <a:pt x="407702" y="9128"/>
                  </a:lnTo>
                  <a:lnTo>
                    <a:pt x="404825" y="13989"/>
                  </a:lnTo>
                  <a:lnTo>
                    <a:pt x="401948" y="18752"/>
                  </a:lnTo>
                  <a:lnTo>
                    <a:pt x="400592" y="25201"/>
                  </a:lnTo>
                  <a:lnTo>
                    <a:pt x="400509" y="34528"/>
                  </a:lnTo>
                  <a:lnTo>
                    <a:pt x="404860" y="34528"/>
                  </a:lnTo>
                  <a:lnTo>
                    <a:pt x="402989" y="36462"/>
                  </a:lnTo>
                  <a:lnTo>
                    <a:pt x="401551" y="40431"/>
                  </a:lnTo>
                  <a:lnTo>
                    <a:pt x="401551" y="50353"/>
                  </a:lnTo>
                  <a:lnTo>
                    <a:pt x="402890" y="54272"/>
                  </a:lnTo>
                  <a:lnTo>
                    <a:pt x="405569" y="57150"/>
                  </a:lnTo>
                  <a:lnTo>
                    <a:pt x="408347" y="59928"/>
                  </a:lnTo>
                  <a:lnTo>
                    <a:pt x="412167" y="61317"/>
                  </a:lnTo>
                  <a:lnTo>
                    <a:pt x="430423" y="61317"/>
                  </a:lnTo>
                  <a:lnTo>
                    <a:pt x="427645" y="64095"/>
                  </a:lnTo>
                  <a:lnTo>
                    <a:pt x="422635" y="66079"/>
                  </a:lnTo>
                  <a:close/>
                </a:path>
                <a:path w="638175" h="77470">
                  <a:moveTo>
                    <a:pt x="436079" y="18305"/>
                  </a:moveTo>
                  <a:lnTo>
                    <a:pt x="430572" y="18305"/>
                  </a:lnTo>
                  <a:lnTo>
                    <a:pt x="430076" y="14833"/>
                  </a:lnTo>
                  <a:lnTo>
                    <a:pt x="428687" y="12055"/>
                  </a:lnTo>
                  <a:lnTo>
                    <a:pt x="426405" y="9971"/>
                  </a:lnTo>
                  <a:lnTo>
                    <a:pt x="424123" y="7788"/>
                  </a:lnTo>
                  <a:lnTo>
                    <a:pt x="421196" y="6697"/>
                  </a:lnTo>
                  <a:lnTo>
                    <a:pt x="430934" y="6697"/>
                  </a:lnTo>
                  <a:lnTo>
                    <a:pt x="433598" y="9028"/>
                  </a:lnTo>
                  <a:lnTo>
                    <a:pt x="435484" y="13047"/>
                  </a:lnTo>
                  <a:lnTo>
                    <a:pt x="436079" y="18305"/>
                  </a:lnTo>
                  <a:close/>
                </a:path>
                <a:path w="638175" h="77470">
                  <a:moveTo>
                    <a:pt x="404860" y="34528"/>
                  </a:moveTo>
                  <a:lnTo>
                    <a:pt x="400658" y="34528"/>
                  </a:lnTo>
                  <a:lnTo>
                    <a:pt x="402146" y="31353"/>
                  </a:lnTo>
                  <a:lnTo>
                    <a:pt x="404378" y="28872"/>
                  </a:lnTo>
                  <a:lnTo>
                    <a:pt x="407355" y="27086"/>
                  </a:lnTo>
                  <a:lnTo>
                    <a:pt x="410431" y="25201"/>
                  </a:lnTo>
                  <a:lnTo>
                    <a:pt x="413705" y="24258"/>
                  </a:lnTo>
                  <a:lnTo>
                    <a:pt x="423230" y="24258"/>
                  </a:lnTo>
                  <a:lnTo>
                    <a:pt x="428141" y="26193"/>
                  </a:lnTo>
                  <a:lnTo>
                    <a:pt x="430897" y="29021"/>
                  </a:lnTo>
                  <a:lnTo>
                    <a:pt x="412465" y="29021"/>
                  </a:lnTo>
                  <a:lnTo>
                    <a:pt x="408744" y="30509"/>
                  </a:lnTo>
                  <a:lnTo>
                    <a:pt x="404860" y="34528"/>
                  </a:lnTo>
                  <a:close/>
                </a:path>
                <a:path w="638175" h="77470">
                  <a:moveTo>
                    <a:pt x="430423" y="61317"/>
                  </a:moveTo>
                  <a:lnTo>
                    <a:pt x="421394" y="61317"/>
                  </a:lnTo>
                  <a:lnTo>
                    <a:pt x="424966" y="59779"/>
                  </a:lnTo>
                  <a:lnTo>
                    <a:pt x="430622" y="53528"/>
                  </a:lnTo>
                  <a:lnTo>
                    <a:pt x="432061" y="49758"/>
                  </a:lnTo>
                  <a:lnTo>
                    <a:pt x="431990" y="40431"/>
                  </a:lnTo>
                  <a:lnTo>
                    <a:pt x="430671" y="36710"/>
                  </a:lnTo>
                  <a:lnTo>
                    <a:pt x="427893" y="33635"/>
                  </a:lnTo>
                  <a:lnTo>
                    <a:pt x="425214" y="30559"/>
                  </a:lnTo>
                  <a:lnTo>
                    <a:pt x="421593" y="29021"/>
                  </a:lnTo>
                  <a:lnTo>
                    <a:pt x="430897" y="29021"/>
                  </a:lnTo>
                  <a:lnTo>
                    <a:pt x="432408" y="30559"/>
                  </a:lnTo>
                  <a:lnTo>
                    <a:pt x="435781" y="33932"/>
                  </a:lnTo>
                  <a:lnTo>
                    <a:pt x="437716" y="38893"/>
                  </a:lnTo>
                  <a:lnTo>
                    <a:pt x="437716" y="51097"/>
                  </a:lnTo>
                  <a:lnTo>
                    <a:pt x="435682" y="56157"/>
                  </a:lnTo>
                  <a:lnTo>
                    <a:pt x="431614" y="60126"/>
                  </a:lnTo>
                  <a:lnTo>
                    <a:pt x="430423" y="61317"/>
                  </a:lnTo>
                  <a:close/>
                </a:path>
                <a:path w="638175" h="77470">
                  <a:moveTo>
                    <a:pt x="486535" y="49262"/>
                  </a:moveTo>
                  <a:lnTo>
                    <a:pt x="443375" y="49262"/>
                  </a:lnTo>
                  <a:lnTo>
                    <a:pt x="443375" y="43904"/>
                  </a:lnTo>
                  <a:lnTo>
                    <a:pt x="472099" y="2530"/>
                  </a:lnTo>
                  <a:lnTo>
                    <a:pt x="477159" y="2530"/>
                  </a:lnTo>
                  <a:lnTo>
                    <a:pt x="477159" y="10715"/>
                  </a:lnTo>
                  <a:lnTo>
                    <a:pt x="471950" y="10715"/>
                  </a:lnTo>
                  <a:lnTo>
                    <a:pt x="448435" y="44499"/>
                  </a:lnTo>
                  <a:lnTo>
                    <a:pt x="486535" y="44499"/>
                  </a:lnTo>
                  <a:lnTo>
                    <a:pt x="486535" y="49262"/>
                  </a:lnTo>
                  <a:close/>
                </a:path>
                <a:path w="638175" h="77470">
                  <a:moveTo>
                    <a:pt x="477159" y="44499"/>
                  </a:moveTo>
                  <a:lnTo>
                    <a:pt x="472099" y="44499"/>
                  </a:lnTo>
                  <a:lnTo>
                    <a:pt x="472099" y="10715"/>
                  </a:lnTo>
                  <a:lnTo>
                    <a:pt x="477159" y="10715"/>
                  </a:lnTo>
                  <a:lnTo>
                    <a:pt x="477159" y="44499"/>
                  </a:lnTo>
                  <a:close/>
                </a:path>
                <a:path w="638175" h="77470">
                  <a:moveTo>
                    <a:pt x="477159" y="64740"/>
                  </a:moveTo>
                  <a:lnTo>
                    <a:pt x="472099" y="64740"/>
                  </a:lnTo>
                  <a:lnTo>
                    <a:pt x="472099" y="49262"/>
                  </a:lnTo>
                  <a:lnTo>
                    <a:pt x="477159" y="49262"/>
                  </a:lnTo>
                  <a:lnTo>
                    <a:pt x="477159" y="64740"/>
                  </a:lnTo>
                  <a:close/>
                </a:path>
                <a:path w="638175" h="77470">
                  <a:moveTo>
                    <a:pt x="498296" y="76944"/>
                  </a:moveTo>
                  <a:lnTo>
                    <a:pt x="498296" y="73074"/>
                  </a:lnTo>
                  <a:lnTo>
                    <a:pt x="499586" y="72578"/>
                  </a:lnTo>
                  <a:lnTo>
                    <a:pt x="500578" y="71536"/>
                  </a:lnTo>
                  <a:lnTo>
                    <a:pt x="501272" y="69949"/>
                  </a:lnTo>
                  <a:lnTo>
                    <a:pt x="502066" y="68460"/>
                  </a:lnTo>
                  <a:lnTo>
                    <a:pt x="502463" y="66873"/>
                  </a:lnTo>
                  <a:lnTo>
                    <a:pt x="502463" y="64740"/>
                  </a:lnTo>
                  <a:lnTo>
                    <a:pt x="498742" y="64740"/>
                  </a:lnTo>
                  <a:lnTo>
                    <a:pt x="498742" y="55364"/>
                  </a:lnTo>
                  <a:lnTo>
                    <a:pt x="506184" y="55364"/>
                  </a:lnTo>
                  <a:lnTo>
                    <a:pt x="506184" y="67617"/>
                  </a:lnTo>
                  <a:lnTo>
                    <a:pt x="505489" y="70048"/>
                  </a:lnTo>
                  <a:lnTo>
                    <a:pt x="504100" y="72330"/>
                  </a:lnTo>
                  <a:lnTo>
                    <a:pt x="502810" y="74612"/>
                  </a:lnTo>
                  <a:lnTo>
                    <a:pt x="500876" y="76150"/>
                  </a:lnTo>
                  <a:lnTo>
                    <a:pt x="498296" y="76944"/>
                  </a:lnTo>
                  <a:close/>
                </a:path>
                <a:path w="638175" h="77470">
                  <a:moveTo>
                    <a:pt x="543053" y="66079"/>
                  </a:moveTo>
                  <a:lnTo>
                    <a:pt x="538291" y="66079"/>
                  </a:lnTo>
                  <a:lnTo>
                    <a:pt x="565675" y="0"/>
                  </a:lnTo>
                  <a:lnTo>
                    <a:pt x="570289" y="0"/>
                  </a:lnTo>
                  <a:lnTo>
                    <a:pt x="543053" y="66079"/>
                  </a:lnTo>
                  <a:close/>
                </a:path>
                <a:path w="638175" h="77470">
                  <a:moveTo>
                    <a:pt x="604024" y="24110"/>
                  </a:moveTo>
                  <a:lnTo>
                    <a:pt x="598517" y="24110"/>
                  </a:lnTo>
                  <a:lnTo>
                    <a:pt x="598517" y="16767"/>
                  </a:lnTo>
                  <a:lnTo>
                    <a:pt x="600204" y="11608"/>
                  </a:lnTo>
                  <a:lnTo>
                    <a:pt x="603578" y="7739"/>
                  </a:lnTo>
                  <a:lnTo>
                    <a:pt x="607050" y="3869"/>
                  </a:lnTo>
                  <a:lnTo>
                    <a:pt x="611962" y="1934"/>
                  </a:lnTo>
                  <a:lnTo>
                    <a:pt x="624166" y="1934"/>
                  </a:lnTo>
                  <a:lnTo>
                    <a:pt x="628829" y="3522"/>
                  </a:lnTo>
                  <a:lnTo>
                    <a:pt x="632301" y="6697"/>
                  </a:lnTo>
                  <a:lnTo>
                    <a:pt x="613797" y="6697"/>
                  </a:lnTo>
                  <a:lnTo>
                    <a:pt x="610374" y="8135"/>
                  </a:lnTo>
                  <a:lnTo>
                    <a:pt x="605512" y="13791"/>
                  </a:lnTo>
                  <a:lnTo>
                    <a:pt x="604223" y="17710"/>
                  </a:lnTo>
                  <a:lnTo>
                    <a:pt x="604024" y="22770"/>
                  </a:lnTo>
                  <a:lnTo>
                    <a:pt x="604024" y="24110"/>
                  </a:lnTo>
                  <a:close/>
                </a:path>
                <a:path w="638175" h="77470">
                  <a:moveTo>
                    <a:pt x="637957" y="64740"/>
                  </a:moveTo>
                  <a:lnTo>
                    <a:pt x="597029" y="64740"/>
                  </a:lnTo>
                  <a:lnTo>
                    <a:pt x="597029" y="60176"/>
                  </a:lnTo>
                  <a:lnTo>
                    <a:pt x="621387" y="36066"/>
                  </a:lnTo>
                  <a:lnTo>
                    <a:pt x="625902" y="32494"/>
                  </a:lnTo>
                  <a:lnTo>
                    <a:pt x="628283" y="29616"/>
                  </a:lnTo>
                  <a:lnTo>
                    <a:pt x="630764" y="26739"/>
                  </a:lnTo>
                  <a:lnTo>
                    <a:pt x="632004" y="23366"/>
                  </a:lnTo>
                  <a:lnTo>
                    <a:pt x="632004" y="15726"/>
                  </a:lnTo>
                  <a:lnTo>
                    <a:pt x="630714" y="12650"/>
                  </a:lnTo>
                  <a:lnTo>
                    <a:pt x="625555" y="7887"/>
                  </a:lnTo>
                  <a:lnTo>
                    <a:pt x="622231" y="6697"/>
                  </a:lnTo>
                  <a:lnTo>
                    <a:pt x="632301" y="6697"/>
                  </a:lnTo>
                  <a:lnTo>
                    <a:pt x="635873" y="9872"/>
                  </a:lnTo>
                  <a:lnTo>
                    <a:pt x="637659" y="14138"/>
                  </a:lnTo>
                  <a:lnTo>
                    <a:pt x="637544" y="24110"/>
                  </a:lnTo>
                  <a:lnTo>
                    <a:pt x="636320" y="27781"/>
                  </a:lnTo>
                  <a:lnTo>
                    <a:pt x="631061" y="35222"/>
                  </a:lnTo>
                  <a:lnTo>
                    <a:pt x="626249" y="39191"/>
                  </a:lnTo>
                  <a:lnTo>
                    <a:pt x="613648" y="46831"/>
                  </a:lnTo>
                  <a:lnTo>
                    <a:pt x="609729" y="49758"/>
                  </a:lnTo>
                  <a:lnTo>
                    <a:pt x="605165" y="54719"/>
                  </a:lnTo>
                  <a:lnTo>
                    <a:pt x="603776" y="57150"/>
                  </a:lnTo>
                  <a:lnTo>
                    <a:pt x="603280" y="59531"/>
                  </a:lnTo>
                  <a:lnTo>
                    <a:pt x="637957" y="59531"/>
                  </a:lnTo>
                  <a:lnTo>
                    <a:pt x="637957" y="64740"/>
                  </a:lnTo>
                  <a:close/>
                </a:path>
              </a:pathLst>
            </a:custGeom>
            <a:solidFill>
              <a:srgbClr val="FF9900"/>
            </a:solidFill>
          </p:spPr>
          <p:txBody>
            <a:bodyPr wrap="square" lIns="0" tIns="0" rIns="0" bIns="0" rtlCol="0"/>
            <a:lstStyle/>
            <a:p>
              <a:endParaRPr/>
            </a:p>
          </p:txBody>
        </p:sp>
        <p:sp>
          <p:nvSpPr>
            <p:cNvPr id="58" name="object 9"/>
            <p:cNvSpPr/>
            <p:nvPr/>
          </p:nvSpPr>
          <p:spPr>
            <a:xfrm>
              <a:off x="6824386" y="4132833"/>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C9DAF7"/>
            </a:solidFill>
          </p:spPr>
          <p:txBody>
            <a:bodyPr wrap="square" lIns="0" tIns="0" rIns="0" bIns="0" rtlCol="0"/>
            <a:lstStyle/>
            <a:p>
              <a:endParaRPr/>
            </a:p>
          </p:txBody>
        </p:sp>
        <p:sp>
          <p:nvSpPr>
            <p:cNvPr id="59" name="object 10"/>
            <p:cNvSpPr/>
            <p:nvPr/>
          </p:nvSpPr>
          <p:spPr>
            <a:xfrm>
              <a:off x="6824386" y="4132833"/>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4A86E7"/>
              </a:solidFill>
            </a:ln>
          </p:spPr>
          <p:txBody>
            <a:bodyPr wrap="square" lIns="0" tIns="0" rIns="0" bIns="0" rtlCol="0"/>
            <a:lstStyle/>
            <a:p>
              <a:endParaRPr/>
            </a:p>
          </p:txBody>
        </p:sp>
        <p:sp>
          <p:nvSpPr>
            <p:cNvPr id="60" name="object 11"/>
            <p:cNvSpPr/>
            <p:nvPr/>
          </p:nvSpPr>
          <p:spPr>
            <a:xfrm>
              <a:off x="7182184" y="4148739"/>
              <a:ext cx="155674" cy="64740"/>
            </a:xfrm>
            <a:prstGeom prst="rect">
              <a:avLst/>
            </a:prstGeom>
            <a:blipFill>
              <a:blip r:embed="rId3" cstate="print"/>
              <a:stretch>
                <a:fillRect/>
              </a:stretch>
            </a:blipFill>
          </p:spPr>
          <p:txBody>
            <a:bodyPr wrap="square" lIns="0" tIns="0" rIns="0" bIns="0" rtlCol="0"/>
            <a:lstStyle/>
            <a:p>
              <a:endParaRPr/>
            </a:p>
          </p:txBody>
        </p:sp>
        <p:sp>
          <p:nvSpPr>
            <p:cNvPr id="61" name="object 12"/>
            <p:cNvSpPr/>
            <p:nvPr/>
          </p:nvSpPr>
          <p:spPr>
            <a:xfrm>
              <a:off x="6824386" y="3783303"/>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62" name="object 13"/>
            <p:cNvSpPr/>
            <p:nvPr/>
          </p:nvSpPr>
          <p:spPr>
            <a:xfrm>
              <a:off x="6824386" y="3783303"/>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63" name="object 14"/>
            <p:cNvSpPr/>
            <p:nvPr/>
          </p:nvSpPr>
          <p:spPr>
            <a:xfrm>
              <a:off x="7014977" y="3799804"/>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64" name="object 15"/>
            <p:cNvSpPr/>
            <p:nvPr/>
          </p:nvSpPr>
          <p:spPr>
            <a:xfrm>
              <a:off x="6824386" y="3913958"/>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65" name="object 16"/>
            <p:cNvSpPr/>
            <p:nvPr/>
          </p:nvSpPr>
          <p:spPr>
            <a:xfrm>
              <a:off x="6824386" y="3913958"/>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66" name="object 17"/>
            <p:cNvSpPr/>
            <p:nvPr/>
          </p:nvSpPr>
          <p:spPr>
            <a:xfrm>
              <a:off x="7014977" y="3930459"/>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67" name="object 18"/>
            <p:cNvSpPr/>
            <p:nvPr/>
          </p:nvSpPr>
          <p:spPr>
            <a:xfrm>
              <a:off x="7259536" y="3875858"/>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68" name="object 19"/>
            <p:cNvSpPr/>
            <p:nvPr/>
          </p:nvSpPr>
          <p:spPr>
            <a:xfrm>
              <a:off x="7239302" y="4048511"/>
              <a:ext cx="40640" cy="42545"/>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69" name="object 20"/>
            <p:cNvSpPr/>
            <p:nvPr/>
          </p:nvSpPr>
          <p:spPr>
            <a:xfrm>
              <a:off x="7239302" y="4006510"/>
              <a:ext cx="40640" cy="126364"/>
            </a:xfrm>
            <a:custGeom>
              <a:avLst/>
              <a:gdLst/>
              <a:ahLst/>
              <a:cxnLst/>
              <a:rect l="l" t="t" r="r" b="b"/>
              <a:pathLst>
                <a:path w="40640" h="126364">
                  <a:moveTo>
                    <a:pt x="0" y="63149"/>
                  </a:moveTo>
                  <a:lnTo>
                    <a:pt x="1591" y="54917"/>
                  </a:lnTo>
                  <a:lnTo>
                    <a:pt x="5931" y="48194"/>
                  </a:lnTo>
                  <a:lnTo>
                    <a:pt x="12367" y="43662"/>
                  </a:lnTo>
                  <a:lnTo>
                    <a:pt x="20249" y="41999"/>
                  </a:lnTo>
                  <a:lnTo>
                    <a:pt x="25620" y="41999"/>
                  </a:lnTo>
                  <a:lnTo>
                    <a:pt x="30771" y="44228"/>
                  </a:lnTo>
                  <a:lnTo>
                    <a:pt x="34568" y="48194"/>
                  </a:lnTo>
                  <a:lnTo>
                    <a:pt x="38366" y="52161"/>
                  </a:lnTo>
                  <a:lnTo>
                    <a:pt x="40499" y="57540"/>
                  </a:lnTo>
                  <a:lnTo>
                    <a:pt x="40499" y="63149"/>
                  </a:lnTo>
                  <a:lnTo>
                    <a:pt x="38908" y="71382"/>
                  </a:lnTo>
                  <a:lnTo>
                    <a:pt x="34568" y="78105"/>
                  </a:lnTo>
                  <a:lnTo>
                    <a:pt x="28132" y="82637"/>
                  </a:lnTo>
                  <a:lnTo>
                    <a:pt x="20249" y="84299"/>
                  </a:lnTo>
                  <a:lnTo>
                    <a:pt x="12367" y="82637"/>
                  </a:lnTo>
                  <a:lnTo>
                    <a:pt x="5931" y="78105"/>
                  </a:lnTo>
                  <a:lnTo>
                    <a:pt x="1591" y="71382"/>
                  </a:lnTo>
                  <a:lnTo>
                    <a:pt x="0" y="63149"/>
                  </a:lnTo>
                  <a:close/>
                </a:path>
                <a:path w="40640" h="126364">
                  <a:moveTo>
                    <a:pt x="20234" y="126322"/>
                  </a:moveTo>
                  <a:lnTo>
                    <a:pt x="20234" y="84322"/>
                  </a:lnTo>
                </a:path>
                <a:path w="40640" h="126364">
                  <a:moveTo>
                    <a:pt x="20249" y="41999"/>
                  </a:moveTo>
                  <a:lnTo>
                    <a:pt x="20249" y="0"/>
                  </a:lnTo>
                </a:path>
              </a:pathLst>
            </a:custGeom>
            <a:ln w="9524">
              <a:solidFill>
                <a:srgbClr val="666666"/>
              </a:solidFill>
            </a:ln>
          </p:spPr>
          <p:txBody>
            <a:bodyPr wrap="square" lIns="0" tIns="0" rIns="0" bIns="0" rtlCol="0"/>
            <a:lstStyle/>
            <a:p>
              <a:endParaRPr/>
            </a:p>
          </p:txBody>
        </p:sp>
        <p:sp>
          <p:nvSpPr>
            <p:cNvPr id="70" name="object 21"/>
            <p:cNvSpPr/>
            <p:nvPr/>
          </p:nvSpPr>
          <p:spPr>
            <a:xfrm>
              <a:off x="7239292" y="3705280"/>
              <a:ext cx="40640" cy="42545"/>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5" y="10161"/>
                  </a:lnTo>
                  <a:lnTo>
                    <a:pt x="40499" y="15541"/>
                  </a:lnTo>
                  <a:lnTo>
                    <a:pt x="40499" y="21149"/>
                  </a:lnTo>
                  <a:lnTo>
                    <a:pt x="38908" y="29382"/>
                  </a:lnTo>
                  <a:lnTo>
                    <a:pt x="34568" y="36105"/>
                  </a:lnTo>
                  <a:lnTo>
                    <a:pt x="28131" y="40637"/>
                  </a:lnTo>
                  <a:lnTo>
                    <a:pt x="20249" y="42299"/>
                  </a:lnTo>
                  <a:close/>
                </a:path>
              </a:pathLst>
            </a:custGeom>
            <a:solidFill>
              <a:srgbClr val="CCCCCC"/>
            </a:solidFill>
          </p:spPr>
          <p:txBody>
            <a:bodyPr wrap="square" lIns="0" tIns="0" rIns="0" bIns="0" rtlCol="0"/>
            <a:lstStyle/>
            <a:p>
              <a:endParaRPr/>
            </a:p>
          </p:txBody>
        </p:sp>
        <p:sp>
          <p:nvSpPr>
            <p:cNvPr id="71" name="object 22"/>
            <p:cNvSpPr/>
            <p:nvPr/>
          </p:nvSpPr>
          <p:spPr>
            <a:xfrm>
              <a:off x="7239292" y="3705280"/>
              <a:ext cx="838200" cy="364490"/>
            </a:xfrm>
            <a:custGeom>
              <a:avLst/>
              <a:gdLst/>
              <a:ahLst/>
              <a:cxnLst/>
              <a:rect l="l" t="t" r="r" b="b"/>
              <a:pathLst>
                <a:path w="838200" h="364489">
                  <a:moveTo>
                    <a:pt x="0" y="21149"/>
                  </a:moveTo>
                  <a:lnTo>
                    <a:pt x="1591" y="12917"/>
                  </a:lnTo>
                  <a:lnTo>
                    <a:pt x="5930" y="6194"/>
                  </a:lnTo>
                  <a:lnTo>
                    <a:pt x="12367" y="1662"/>
                  </a:lnTo>
                  <a:lnTo>
                    <a:pt x="20249" y="0"/>
                  </a:lnTo>
                  <a:lnTo>
                    <a:pt x="25620" y="0"/>
                  </a:lnTo>
                  <a:lnTo>
                    <a:pt x="30770" y="2228"/>
                  </a:lnTo>
                  <a:lnTo>
                    <a:pt x="34568" y="6194"/>
                  </a:lnTo>
                  <a:lnTo>
                    <a:pt x="38365" y="10161"/>
                  </a:lnTo>
                  <a:lnTo>
                    <a:pt x="40499" y="15541"/>
                  </a:lnTo>
                  <a:lnTo>
                    <a:pt x="40499" y="21149"/>
                  </a:lnTo>
                  <a:lnTo>
                    <a:pt x="38908" y="29382"/>
                  </a:lnTo>
                  <a:lnTo>
                    <a:pt x="34568" y="36105"/>
                  </a:lnTo>
                  <a:lnTo>
                    <a:pt x="28131" y="40637"/>
                  </a:lnTo>
                  <a:lnTo>
                    <a:pt x="20249" y="42299"/>
                  </a:lnTo>
                  <a:lnTo>
                    <a:pt x="12367" y="40637"/>
                  </a:lnTo>
                  <a:lnTo>
                    <a:pt x="5930" y="36105"/>
                  </a:lnTo>
                  <a:lnTo>
                    <a:pt x="1591" y="29382"/>
                  </a:lnTo>
                  <a:lnTo>
                    <a:pt x="0" y="21149"/>
                  </a:lnTo>
                  <a:close/>
                </a:path>
                <a:path w="838200" h="364489">
                  <a:moveTo>
                    <a:pt x="20244" y="78022"/>
                  </a:moveTo>
                  <a:lnTo>
                    <a:pt x="20244" y="42322"/>
                  </a:lnTo>
                </a:path>
                <a:path w="838200" h="364489">
                  <a:moveTo>
                    <a:pt x="40499" y="21149"/>
                  </a:moveTo>
                  <a:lnTo>
                    <a:pt x="106871" y="21929"/>
                  </a:lnTo>
                  <a:lnTo>
                    <a:pt x="172831" y="24210"/>
                  </a:lnTo>
                  <a:lnTo>
                    <a:pt x="237970" y="27902"/>
                  </a:lnTo>
                  <a:lnTo>
                    <a:pt x="301878" y="32919"/>
                  </a:lnTo>
                  <a:lnTo>
                    <a:pt x="364145" y="39172"/>
                  </a:lnTo>
                  <a:lnTo>
                    <a:pt x="424361" y="46572"/>
                  </a:lnTo>
                  <a:lnTo>
                    <a:pt x="482116" y="55031"/>
                  </a:lnTo>
                  <a:lnTo>
                    <a:pt x="537001" y="64461"/>
                  </a:lnTo>
                  <a:lnTo>
                    <a:pt x="588605" y="74774"/>
                  </a:lnTo>
                  <a:lnTo>
                    <a:pt x="636519" y="85882"/>
                  </a:lnTo>
                  <a:lnTo>
                    <a:pt x="680332" y="97696"/>
                  </a:lnTo>
                  <a:lnTo>
                    <a:pt x="719635" y="110127"/>
                  </a:lnTo>
                  <a:lnTo>
                    <a:pt x="783071" y="136491"/>
                  </a:lnTo>
                  <a:lnTo>
                    <a:pt x="823548" y="164267"/>
                  </a:lnTo>
                  <a:lnTo>
                    <a:pt x="837785" y="192749"/>
                  </a:lnTo>
                  <a:lnTo>
                    <a:pt x="834176" y="207035"/>
                  </a:lnTo>
                  <a:lnTo>
                    <a:pt x="806460" y="235252"/>
                  </a:lnTo>
                  <a:lnTo>
                    <a:pt x="754146" y="262411"/>
                  </a:lnTo>
                  <a:lnTo>
                    <a:pt x="680516" y="287803"/>
                  </a:lnTo>
                  <a:lnTo>
                    <a:pt x="636732" y="299617"/>
                  </a:lnTo>
                  <a:lnTo>
                    <a:pt x="588849" y="310724"/>
                  </a:lnTo>
                  <a:lnTo>
                    <a:pt x="537277" y="321038"/>
                  </a:lnTo>
                  <a:lnTo>
                    <a:pt x="482425" y="330468"/>
                  </a:lnTo>
                  <a:lnTo>
                    <a:pt x="424705" y="338927"/>
                  </a:lnTo>
                  <a:lnTo>
                    <a:pt x="364526" y="346327"/>
                  </a:lnTo>
                  <a:lnTo>
                    <a:pt x="302298" y="352580"/>
                  </a:lnTo>
                  <a:lnTo>
                    <a:pt x="238432" y="357597"/>
                  </a:lnTo>
                  <a:lnTo>
                    <a:pt x="173336" y="361289"/>
                  </a:lnTo>
                  <a:lnTo>
                    <a:pt x="107422" y="363570"/>
                  </a:lnTo>
                  <a:lnTo>
                    <a:pt x="41099" y="364349"/>
                  </a:lnTo>
                </a:path>
              </a:pathLst>
            </a:custGeom>
            <a:ln w="9524">
              <a:solidFill>
                <a:srgbClr val="666666"/>
              </a:solidFill>
            </a:ln>
          </p:spPr>
          <p:txBody>
            <a:bodyPr wrap="square" lIns="0" tIns="0" rIns="0" bIns="0" rtlCol="0"/>
            <a:lstStyle/>
            <a:p>
              <a:endParaRPr/>
            </a:p>
          </p:txBody>
        </p:sp>
        <p:sp>
          <p:nvSpPr>
            <p:cNvPr id="72" name="object 23"/>
            <p:cNvSpPr/>
            <p:nvPr/>
          </p:nvSpPr>
          <p:spPr>
            <a:xfrm>
              <a:off x="6822579" y="3443325"/>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73" name="object 24"/>
            <p:cNvSpPr/>
            <p:nvPr/>
          </p:nvSpPr>
          <p:spPr>
            <a:xfrm>
              <a:off x="6822579" y="3443325"/>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74" name="object 25"/>
            <p:cNvSpPr/>
            <p:nvPr/>
          </p:nvSpPr>
          <p:spPr>
            <a:xfrm>
              <a:off x="7013169" y="3459826"/>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75" name="object 26"/>
            <p:cNvSpPr/>
            <p:nvPr/>
          </p:nvSpPr>
          <p:spPr>
            <a:xfrm>
              <a:off x="6822579" y="3573980"/>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76" name="object 27"/>
            <p:cNvSpPr/>
            <p:nvPr/>
          </p:nvSpPr>
          <p:spPr>
            <a:xfrm>
              <a:off x="6822579" y="357398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77" name="object 28"/>
            <p:cNvSpPr/>
            <p:nvPr/>
          </p:nvSpPr>
          <p:spPr>
            <a:xfrm>
              <a:off x="7013169" y="3590482"/>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78" name="object 29"/>
            <p:cNvSpPr/>
            <p:nvPr/>
          </p:nvSpPr>
          <p:spPr>
            <a:xfrm>
              <a:off x="7257729" y="3535880"/>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79" name="object 30"/>
            <p:cNvSpPr/>
            <p:nvPr/>
          </p:nvSpPr>
          <p:spPr>
            <a:xfrm>
              <a:off x="7257742" y="3666580"/>
              <a:ext cx="1905" cy="38735"/>
            </a:xfrm>
            <a:custGeom>
              <a:avLst/>
              <a:gdLst/>
              <a:ahLst/>
              <a:cxnLst/>
              <a:rect l="l" t="t" r="r" b="b"/>
              <a:pathLst>
                <a:path w="1904" h="38735">
                  <a:moveTo>
                    <a:pt x="899" y="-4762"/>
                  </a:moveTo>
                  <a:lnTo>
                    <a:pt x="899" y="43462"/>
                  </a:lnTo>
                </a:path>
              </a:pathLst>
            </a:custGeom>
            <a:ln w="11324">
              <a:solidFill>
                <a:srgbClr val="666666"/>
              </a:solidFill>
            </a:ln>
          </p:spPr>
          <p:txBody>
            <a:bodyPr wrap="square" lIns="0" tIns="0" rIns="0" bIns="0" rtlCol="0"/>
            <a:lstStyle/>
            <a:p>
              <a:endParaRPr/>
            </a:p>
          </p:txBody>
        </p:sp>
        <p:sp>
          <p:nvSpPr>
            <p:cNvPr id="80" name="object 31"/>
            <p:cNvSpPr/>
            <p:nvPr/>
          </p:nvSpPr>
          <p:spPr>
            <a:xfrm>
              <a:off x="7237886" y="3360393"/>
              <a:ext cx="40640" cy="42545"/>
            </a:xfrm>
            <a:custGeom>
              <a:avLst/>
              <a:gdLst/>
              <a:ahLst/>
              <a:cxnLst/>
              <a:rect l="l" t="t" r="r" b="b"/>
              <a:pathLst>
                <a:path w="40640" h="42545">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1"/>
                  </a:lnTo>
                  <a:lnTo>
                    <a:pt x="40499" y="15541"/>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a:p>
          </p:txBody>
        </p:sp>
        <p:sp>
          <p:nvSpPr>
            <p:cNvPr id="81" name="object 32"/>
            <p:cNvSpPr/>
            <p:nvPr/>
          </p:nvSpPr>
          <p:spPr>
            <a:xfrm>
              <a:off x="7237886" y="3360393"/>
              <a:ext cx="40640" cy="42545"/>
            </a:xfrm>
            <a:custGeom>
              <a:avLst/>
              <a:gdLst/>
              <a:ahLst/>
              <a:cxnLst/>
              <a:rect l="l" t="t" r="r" b="b"/>
              <a:pathLst>
                <a:path w="40640" h="42545">
                  <a:moveTo>
                    <a:pt x="0" y="21149"/>
                  </a:moveTo>
                  <a:lnTo>
                    <a:pt x="1591" y="12917"/>
                  </a:lnTo>
                  <a:lnTo>
                    <a:pt x="5931" y="6194"/>
                  </a:lnTo>
                  <a:lnTo>
                    <a:pt x="12367" y="1662"/>
                  </a:lnTo>
                  <a:lnTo>
                    <a:pt x="20249" y="0"/>
                  </a:lnTo>
                  <a:lnTo>
                    <a:pt x="25620" y="0"/>
                  </a:lnTo>
                  <a:lnTo>
                    <a:pt x="30771" y="2228"/>
                  </a:lnTo>
                  <a:lnTo>
                    <a:pt x="34569" y="6194"/>
                  </a:lnTo>
                  <a:lnTo>
                    <a:pt x="38367" y="10161"/>
                  </a:lnTo>
                  <a:lnTo>
                    <a:pt x="40499" y="15541"/>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82" name="object 33"/>
            <p:cNvSpPr/>
            <p:nvPr/>
          </p:nvSpPr>
          <p:spPr>
            <a:xfrm>
              <a:off x="7257729" y="3402825"/>
              <a:ext cx="635" cy="40640"/>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a:p>
          </p:txBody>
        </p:sp>
        <p:sp>
          <p:nvSpPr>
            <p:cNvPr id="83" name="object 34"/>
            <p:cNvSpPr/>
            <p:nvPr/>
          </p:nvSpPr>
          <p:spPr>
            <a:xfrm>
              <a:off x="7258136" y="3360393"/>
              <a:ext cx="819150" cy="366395"/>
            </a:xfrm>
            <a:custGeom>
              <a:avLst/>
              <a:gdLst/>
              <a:ahLst/>
              <a:cxnLst/>
              <a:rect l="l" t="t" r="r" b="b"/>
              <a:pathLst>
                <a:path w="819150" h="366395">
                  <a:moveTo>
                    <a:pt x="0" y="0"/>
                  </a:moveTo>
                  <a:lnTo>
                    <a:pt x="0" y="0"/>
                  </a:lnTo>
                </a:path>
                <a:path w="819150" h="366395">
                  <a:moveTo>
                    <a:pt x="21655" y="366037"/>
                  </a:moveTo>
                  <a:lnTo>
                    <a:pt x="88029" y="365253"/>
                  </a:lnTo>
                  <a:lnTo>
                    <a:pt x="153995" y="362961"/>
                  </a:lnTo>
                  <a:lnTo>
                    <a:pt x="219144" y="359249"/>
                  </a:lnTo>
                  <a:lnTo>
                    <a:pt x="283064" y="354206"/>
                  </a:lnTo>
                  <a:lnTo>
                    <a:pt x="345344" y="347920"/>
                  </a:lnTo>
                  <a:lnTo>
                    <a:pt x="405575" y="340481"/>
                  </a:lnTo>
                  <a:lnTo>
                    <a:pt x="463345" y="331978"/>
                  </a:lnTo>
                  <a:lnTo>
                    <a:pt x="518243" y="322498"/>
                  </a:lnTo>
                  <a:lnTo>
                    <a:pt x="569859" y="312131"/>
                  </a:lnTo>
                  <a:lnTo>
                    <a:pt x="617783" y="300965"/>
                  </a:lnTo>
                  <a:lnTo>
                    <a:pt x="661602" y="289089"/>
                  </a:lnTo>
                  <a:lnTo>
                    <a:pt x="700908" y="276593"/>
                  </a:lnTo>
                  <a:lnTo>
                    <a:pt x="764333" y="250090"/>
                  </a:lnTo>
                  <a:lnTo>
                    <a:pt x="804772" y="222169"/>
                  </a:lnTo>
                  <a:lnTo>
                    <a:pt x="818941" y="193537"/>
                  </a:lnTo>
                  <a:lnTo>
                    <a:pt x="815283" y="179177"/>
                  </a:lnTo>
                  <a:lnTo>
                    <a:pt x="787442" y="150811"/>
                  </a:lnTo>
                  <a:lnTo>
                    <a:pt x="734968" y="123511"/>
                  </a:lnTo>
                  <a:lnTo>
                    <a:pt x="661143" y="97985"/>
                  </a:lnTo>
                  <a:lnTo>
                    <a:pt x="617250" y="86109"/>
                  </a:lnTo>
                  <a:lnTo>
                    <a:pt x="569250" y="74943"/>
                  </a:lnTo>
                  <a:lnTo>
                    <a:pt x="517554" y="64576"/>
                  </a:lnTo>
                  <a:lnTo>
                    <a:pt x="462572" y="55096"/>
                  </a:lnTo>
                  <a:lnTo>
                    <a:pt x="404714" y="46593"/>
                  </a:lnTo>
                  <a:lnTo>
                    <a:pt x="344391" y="39154"/>
                  </a:lnTo>
                  <a:lnTo>
                    <a:pt x="282012" y="32868"/>
                  </a:lnTo>
                  <a:lnTo>
                    <a:pt x="217989" y="27825"/>
                  </a:lnTo>
                  <a:lnTo>
                    <a:pt x="152732" y="24113"/>
                  </a:lnTo>
                  <a:lnTo>
                    <a:pt x="86651" y="21821"/>
                  </a:lnTo>
                  <a:lnTo>
                    <a:pt x="20155" y="21037"/>
                  </a:lnTo>
                </a:path>
              </a:pathLst>
            </a:custGeom>
            <a:ln w="9524">
              <a:solidFill>
                <a:srgbClr val="666666"/>
              </a:solidFill>
            </a:ln>
          </p:spPr>
          <p:txBody>
            <a:bodyPr wrap="square" lIns="0" tIns="0" rIns="0" bIns="0" rtlCol="0"/>
            <a:lstStyle/>
            <a:p>
              <a:endParaRPr/>
            </a:p>
          </p:txBody>
        </p:sp>
        <p:sp>
          <p:nvSpPr>
            <p:cNvPr id="84" name="object 35"/>
            <p:cNvSpPr/>
            <p:nvPr/>
          </p:nvSpPr>
          <p:spPr>
            <a:xfrm>
              <a:off x="6822579" y="3098374"/>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85" name="object 36"/>
            <p:cNvSpPr/>
            <p:nvPr/>
          </p:nvSpPr>
          <p:spPr>
            <a:xfrm>
              <a:off x="6822579" y="3098374"/>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86" name="object 37"/>
            <p:cNvSpPr/>
            <p:nvPr/>
          </p:nvSpPr>
          <p:spPr>
            <a:xfrm>
              <a:off x="7013169" y="3114876"/>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87" name="object 38"/>
            <p:cNvSpPr/>
            <p:nvPr/>
          </p:nvSpPr>
          <p:spPr>
            <a:xfrm>
              <a:off x="6822579" y="3229030"/>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EAD1DC"/>
            </a:solidFill>
          </p:spPr>
          <p:txBody>
            <a:bodyPr wrap="square" lIns="0" tIns="0" rIns="0" bIns="0" rtlCol="0"/>
            <a:lstStyle/>
            <a:p>
              <a:endParaRPr/>
            </a:p>
          </p:txBody>
        </p:sp>
        <p:sp>
          <p:nvSpPr>
            <p:cNvPr id="88" name="object 39"/>
            <p:cNvSpPr/>
            <p:nvPr/>
          </p:nvSpPr>
          <p:spPr>
            <a:xfrm>
              <a:off x="6822579" y="322903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731B47"/>
              </a:solidFill>
            </a:ln>
          </p:spPr>
          <p:txBody>
            <a:bodyPr wrap="square" lIns="0" tIns="0" rIns="0" bIns="0" rtlCol="0"/>
            <a:lstStyle/>
            <a:p>
              <a:endParaRPr/>
            </a:p>
          </p:txBody>
        </p:sp>
        <p:sp>
          <p:nvSpPr>
            <p:cNvPr id="89" name="object 40"/>
            <p:cNvSpPr/>
            <p:nvPr/>
          </p:nvSpPr>
          <p:spPr>
            <a:xfrm>
              <a:off x="7013169" y="3245531"/>
              <a:ext cx="488315" cy="75565"/>
            </a:xfrm>
            <a:custGeom>
              <a:avLst/>
              <a:gdLst/>
              <a:ahLst/>
              <a:cxnLst/>
              <a:rect l="l" t="t" r="r" b="b"/>
              <a:pathLst>
                <a:path w="488315"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488315"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488315"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488315"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488315" h="75564">
                  <a:moveTo>
                    <a:pt x="74793" y="34379"/>
                  </a:moveTo>
                  <a:lnTo>
                    <a:pt x="68265" y="34379"/>
                  </a:lnTo>
                  <a:lnTo>
                    <a:pt x="81065" y="16966"/>
                  </a:lnTo>
                  <a:lnTo>
                    <a:pt x="88060" y="16966"/>
                  </a:lnTo>
                  <a:lnTo>
                    <a:pt x="74793" y="34379"/>
                  </a:lnTo>
                  <a:close/>
                </a:path>
                <a:path w="488315" h="75564">
                  <a:moveTo>
                    <a:pt x="89399" y="62805"/>
                  </a:moveTo>
                  <a:lnTo>
                    <a:pt x="82255" y="62805"/>
                  </a:lnTo>
                  <a:lnTo>
                    <a:pt x="67819" y="43606"/>
                  </a:lnTo>
                  <a:lnTo>
                    <a:pt x="74970" y="43606"/>
                  </a:lnTo>
                  <a:lnTo>
                    <a:pt x="89399" y="62805"/>
                  </a:lnTo>
                  <a:close/>
                </a:path>
                <a:path w="488315"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488315"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488315"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488315"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488315"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488315"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488315"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488315"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488315"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488315"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488315"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488315" h="75564">
                  <a:moveTo>
                    <a:pt x="330585" y="62805"/>
                  </a:moveTo>
                  <a:lnTo>
                    <a:pt x="324632" y="62805"/>
                  </a:lnTo>
                  <a:lnTo>
                    <a:pt x="306922" y="16966"/>
                  </a:lnTo>
                  <a:lnTo>
                    <a:pt x="313172" y="16966"/>
                  </a:lnTo>
                  <a:lnTo>
                    <a:pt x="327609" y="57150"/>
                  </a:lnTo>
                  <a:lnTo>
                    <a:pt x="332697" y="57150"/>
                  </a:lnTo>
                  <a:lnTo>
                    <a:pt x="330585" y="62805"/>
                  </a:lnTo>
                  <a:close/>
                </a:path>
                <a:path w="488315" h="75564">
                  <a:moveTo>
                    <a:pt x="332697" y="57150"/>
                  </a:moveTo>
                  <a:lnTo>
                    <a:pt x="327758" y="57150"/>
                  </a:lnTo>
                  <a:lnTo>
                    <a:pt x="341896" y="16966"/>
                  </a:lnTo>
                  <a:lnTo>
                    <a:pt x="347700" y="16966"/>
                  </a:lnTo>
                  <a:lnTo>
                    <a:pt x="332697" y="57150"/>
                  </a:lnTo>
                  <a:close/>
                </a:path>
                <a:path w="488315"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488315" h="75564">
                  <a:moveTo>
                    <a:pt x="424371" y="64144"/>
                  </a:moveTo>
                  <a:lnTo>
                    <a:pt x="410381" y="64144"/>
                  </a:lnTo>
                  <a:lnTo>
                    <a:pt x="404775" y="61565"/>
                  </a:lnTo>
                  <a:lnTo>
                    <a:pt x="396590" y="22125"/>
                  </a:lnTo>
                  <a:lnTo>
                    <a:pt x="398475" y="14634"/>
                  </a:lnTo>
                  <a:lnTo>
                    <a:pt x="406016" y="2926"/>
                  </a:lnTo>
                  <a:lnTo>
                    <a:pt x="411522" y="0"/>
                  </a:lnTo>
                  <a:lnTo>
                    <a:pt x="424520" y="0"/>
                  </a:lnTo>
                  <a:lnTo>
                    <a:pt x="428985" y="1438"/>
                  </a:lnTo>
                  <a:lnTo>
                    <a:pt x="432670" y="4762"/>
                  </a:lnTo>
                  <a:lnTo>
                    <a:pt x="413705" y="4762"/>
                  </a:lnTo>
                  <a:lnTo>
                    <a:pt x="409439" y="7193"/>
                  </a:lnTo>
                  <a:lnTo>
                    <a:pt x="406561" y="12055"/>
                  </a:lnTo>
                  <a:lnTo>
                    <a:pt x="403684" y="16817"/>
                  </a:lnTo>
                  <a:lnTo>
                    <a:pt x="402329" y="23266"/>
                  </a:lnTo>
                  <a:lnTo>
                    <a:pt x="402245" y="32593"/>
                  </a:lnTo>
                  <a:lnTo>
                    <a:pt x="406596" y="32593"/>
                  </a:lnTo>
                  <a:lnTo>
                    <a:pt x="404726" y="34528"/>
                  </a:lnTo>
                  <a:lnTo>
                    <a:pt x="403287" y="38496"/>
                  </a:lnTo>
                  <a:lnTo>
                    <a:pt x="403287" y="48418"/>
                  </a:lnTo>
                  <a:lnTo>
                    <a:pt x="404627" y="52337"/>
                  </a:lnTo>
                  <a:lnTo>
                    <a:pt x="407305" y="55215"/>
                  </a:lnTo>
                  <a:lnTo>
                    <a:pt x="410084" y="57993"/>
                  </a:lnTo>
                  <a:lnTo>
                    <a:pt x="413903" y="59382"/>
                  </a:lnTo>
                  <a:lnTo>
                    <a:pt x="432160" y="59382"/>
                  </a:lnTo>
                  <a:lnTo>
                    <a:pt x="429382" y="62160"/>
                  </a:lnTo>
                  <a:lnTo>
                    <a:pt x="424371" y="64144"/>
                  </a:lnTo>
                  <a:close/>
                </a:path>
                <a:path w="488315" h="75564">
                  <a:moveTo>
                    <a:pt x="437815" y="16371"/>
                  </a:moveTo>
                  <a:lnTo>
                    <a:pt x="432308" y="16371"/>
                  </a:lnTo>
                  <a:lnTo>
                    <a:pt x="431812" y="12898"/>
                  </a:lnTo>
                  <a:lnTo>
                    <a:pt x="430423" y="10120"/>
                  </a:lnTo>
                  <a:lnTo>
                    <a:pt x="428141" y="8036"/>
                  </a:lnTo>
                  <a:lnTo>
                    <a:pt x="425859" y="5853"/>
                  </a:lnTo>
                  <a:lnTo>
                    <a:pt x="422932" y="4762"/>
                  </a:lnTo>
                  <a:lnTo>
                    <a:pt x="432670" y="4762"/>
                  </a:lnTo>
                  <a:lnTo>
                    <a:pt x="435335" y="7094"/>
                  </a:lnTo>
                  <a:lnTo>
                    <a:pt x="437220" y="11112"/>
                  </a:lnTo>
                  <a:lnTo>
                    <a:pt x="437815" y="16371"/>
                  </a:lnTo>
                  <a:close/>
                </a:path>
                <a:path w="488315" h="75564">
                  <a:moveTo>
                    <a:pt x="406596" y="32593"/>
                  </a:moveTo>
                  <a:lnTo>
                    <a:pt x="402394" y="32593"/>
                  </a:lnTo>
                  <a:lnTo>
                    <a:pt x="403882" y="29418"/>
                  </a:lnTo>
                  <a:lnTo>
                    <a:pt x="406115" y="26937"/>
                  </a:lnTo>
                  <a:lnTo>
                    <a:pt x="409091" y="25151"/>
                  </a:lnTo>
                  <a:lnTo>
                    <a:pt x="412167" y="23266"/>
                  </a:lnTo>
                  <a:lnTo>
                    <a:pt x="415441" y="22324"/>
                  </a:lnTo>
                  <a:lnTo>
                    <a:pt x="424966" y="22324"/>
                  </a:lnTo>
                  <a:lnTo>
                    <a:pt x="429878" y="24258"/>
                  </a:lnTo>
                  <a:lnTo>
                    <a:pt x="432633" y="27086"/>
                  </a:lnTo>
                  <a:lnTo>
                    <a:pt x="414201" y="27086"/>
                  </a:lnTo>
                  <a:lnTo>
                    <a:pt x="410480" y="28575"/>
                  </a:lnTo>
                  <a:lnTo>
                    <a:pt x="406596" y="32593"/>
                  </a:lnTo>
                  <a:close/>
                </a:path>
                <a:path w="488315" h="75564">
                  <a:moveTo>
                    <a:pt x="432160" y="59382"/>
                  </a:moveTo>
                  <a:lnTo>
                    <a:pt x="423131" y="59382"/>
                  </a:lnTo>
                  <a:lnTo>
                    <a:pt x="426703" y="57844"/>
                  </a:lnTo>
                  <a:lnTo>
                    <a:pt x="432358" y="51593"/>
                  </a:lnTo>
                  <a:lnTo>
                    <a:pt x="433797" y="47823"/>
                  </a:lnTo>
                  <a:lnTo>
                    <a:pt x="433726" y="38496"/>
                  </a:lnTo>
                  <a:lnTo>
                    <a:pt x="432408" y="34776"/>
                  </a:lnTo>
                  <a:lnTo>
                    <a:pt x="429630" y="31700"/>
                  </a:lnTo>
                  <a:lnTo>
                    <a:pt x="426951" y="28624"/>
                  </a:lnTo>
                  <a:lnTo>
                    <a:pt x="423329" y="27086"/>
                  </a:lnTo>
                  <a:lnTo>
                    <a:pt x="432633" y="27086"/>
                  </a:lnTo>
                  <a:lnTo>
                    <a:pt x="434144" y="28624"/>
                  </a:lnTo>
                  <a:lnTo>
                    <a:pt x="437517" y="31998"/>
                  </a:lnTo>
                  <a:lnTo>
                    <a:pt x="439452" y="36958"/>
                  </a:lnTo>
                  <a:lnTo>
                    <a:pt x="439452" y="49162"/>
                  </a:lnTo>
                  <a:lnTo>
                    <a:pt x="437418" y="54223"/>
                  </a:lnTo>
                  <a:lnTo>
                    <a:pt x="433350" y="58191"/>
                  </a:lnTo>
                  <a:lnTo>
                    <a:pt x="432160" y="59382"/>
                  </a:lnTo>
                  <a:close/>
                </a:path>
                <a:path w="488315" h="75564">
                  <a:moveTo>
                    <a:pt x="488271" y="47327"/>
                  </a:moveTo>
                  <a:lnTo>
                    <a:pt x="445111" y="47327"/>
                  </a:lnTo>
                  <a:lnTo>
                    <a:pt x="445111" y="41969"/>
                  </a:lnTo>
                  <a:lnTo>
                    <a:pt x="473835" y="595"/>
                  </a:lnTo>
                  <a:lnTo>
                    <a:pt x="478895" y="595"/>
                  </a:lnTo>
                  <a:lnTo>
                    <a:pt x="478895" y="8780"/>
                  </a:lnTo>
                  <a:lnTo>
                    <a:pt x="473686" y="8780"/>
                  </a:lnTo>
                  <a:lnTo>
                    <a:pt x="450171" y="42564"/>
                  </a:lnTo>
                  <a:lnTo>
                    <a:pt x="488271" y="42564"/>
                  </a:lnTo>
                  <a:lnTo>
                    <a:pt x="488271" y="47327"/>
                  </a:lnTo>
                  <a:close/>
                </a:path>
                <a:path w="488315" h="75564">
                  <a:moveTo>
                    <a:pt x="478895" y="42564"/>
                  </a:moveTo>
                  <a:lnTo>
                    <a:pt x="473835" y="42564"/>
                  </a:lnTo>
                  <a:lnTo>
                    <a:pt x="473835" y="8780"/>
                  </a:lnTo>
                  <a:lnTo>
                    <a:pt x="478895" y="8780"/>
                  </a:lnTo>
                  <a:lnTo>
                    <a:pt x="478895" y="42564"/>
                  </a:lnTo>
                  <a:close/>
                </a:path>
                <a:path w="488315" h="75564">
                  <a:moveTo>
                    <a:pt x="478895" y="62805"/>
                  </a:moveTo>
                  <a:lnTo>
                    <a:pt x="473835" y="62805"/>
                  </a:lnTo>
                  <a:lnTo>
                    <a:pt x="473835" y="47327"/>
                  </a:lnTo>
                  <a:lnTo>
                    <a:pt x="478895" y="47327"/>
                  </a:lnTo>
                  <a:lnTo>
                    <a:pt x="478895" y="62805"/>
                  </a:lnTo>
                  <a:close/>
                </a:path>
              </a:pathLst>
            </a:custGeom>
            <a:solidFill>
              <a:srgbClr val="731B47"/>
            </a:solidFill>
          </p:spPr>
          <p:txBody>
            <a:bodyPr wrap="square" lIns="0" tIns="0" rIns="0" bIns="0" rtlCol="0"/>
            <a:lstStyle/>
            <a:p>
              <a:endParaRPr/>
            </a:p>
          </p:txBody>
        </p:sp>
        <p:sp>
          <p:nvSpPr>
            <p:cNvPr id="90" name="object 41"/>
            <p:cNvSpPr/>
            <p:nvPr/>
          </p:nvSpPr>
          <p:spPr>
            <a:xfrm>
              <a:off x="7257729" y="3190930"/>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91" name="object 42"/>
            <p:cNvSpPr/>
            <p:nvPr/>
          </p:nvSpPr>
          <p:spPr>
            <a:xfrm>
              <a:off x="7257836" y="3321693"/>
              <a:ext cx="635" cy="38735"/>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a:p>
          </p:txBody>
        </p:sp>
        <p:sp>
          <p:nvSpPr>
            <p:cNvPr id="92" name="object 43"/>
            <p:cNvSpPr/>
            <p:nvPr/>
          </p:nvSpPr>
          <p:spPr>
            <a:xfrm>
              <a:off x="7237886" y="3020223"/>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1" y="2228"/>
                  </a:lnTo>
                  <a:lnTo>
                    <a:pt x="38367" y="10160"/>
                  </a:lnTo>
                  <a:lnTo>
                    <a:pt x="40499" y="15540"/>
                  </a:lnTo>
                  <a:lnTo>
                    <a:pt x="40499" y="21149"/>
                  </a:lnTo>
                  <a:lnTo>
                    <a:pt x="38908" y="29382"/>
                  </a:lnTo>
                  <a:lnTo>
                    <a:pt x="34569" y="36105"/>
                  </a:lnTo>
                  <a:lnTo>
                    <a:pt x="28132" y="40637"/>
                  </a:lnTo>
                  <a:lnTo>
                    <a:pt x="20249" y="42299"/>
                  </a:lnTo>
                  <a:close/>
                </a:path>
              </a:pathLst>
            </a:custGeom>
            <a:solidFill>
              <a:srgbClr val="CCCCCC"/>
            </a:solidFill>
          </p:spPr>
          <p:txBody>
            <a:bodyPr wrap="square" lIns="0" tIns="0" rIns="0" bIns="0" rtlCol="0"/>
            <a:lstStyle/>
            <a:p>
              <a:endParaRPr/>
            </a:p>
          </p:txBody>
        </p:sp>
        <p:sp>
          <p:nvSpPr>
            <p:cNvPr id="93" name="object 44"/>
            <p:cNvSpPr/>
            <p:nvPr/>
          </p:nvSpPr>
          <p:spPr>
            <a:xfrm>
              <a:off x="7237886" y="3020223"/>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1" y="2228"/>
                  </a:lnTo>
                  <a:lnTo>
                    <a:pt x="34569" y="6194"/>
                  </a:lnTo>
                  <a:lnTo>
                    <a:pt x="38367" y="10160"/>
                  </a:lnTo>
                  <a:lnTo>
                    <a:pt x="40499" y="15540"/>
                  </a:lnTo>
                  <a:lnTo>
                    <a:pt x="40499" y="21149"/>
                  </a:lnTo>
                  <a:lnTo>
                    <a:pt x="38908" y="29382"/>
                  </a:lnTo>
                  <a:lnTo>
                    <a:pt x="34569"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94" name="object 45"/>
            <p:cNvSpPr/>
            <p:nvPr/>
          </p:nvSpPr>
          <p:spPr>
            <a:xfrm>
              <a:off x="7257729" y="3062374"/>
              <a:ext cx="635" cy="36195"/>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a:p>
          </p:txBody>
        </p:sp>
        <p:sp>
          <p:nvSpPr>
            <p:cNvPr id="95" name="object 46"/>
            <p:cNvSpPr/>
            <p:nvPr/>
          </p:nvSpPr>
          <p:spPr>
            <a:xfrm>
              <a:off x="7278386" y="3041343"/>
              <a:ext cx="781685" cy="340360"/>
            </a:xfrm>
            <a:custGeom>
              <a:avLst/>
              <a:gdLst/>
              <a:ahLst/>
              <a:cxnLst/>
              <a:rect l="l" t="t" r="r" b="b"/>
              <a:pathLst>
                <a:path w="781684" h="340360">
                  <a:moveTo>
                    <a:pt x="0" y="340199"/>
                  </a:moveTo>
                  <a:lnTo>
                    <a:pt x="68881" y="339334"/>
                  </a:lnTo>
                  <a:lnTo>
                    <a:pt x="137284" y="336806"/>
                  </a:lnTo>
                  <a:lnTo>
                    <a:pt x="204731" y="332721"/>
                  </a:lnTo>
                  <a:lnTo>
                    <a:pt x="270746" y="327181"/>
                  </a:lnTo>
                  <a:lnTo>
                    <a:pt x="334852" y="320291"/>
                  </a:lnTo>
                  <a:lnTo>
                    <a:pt x="396571" y="312155"/>
                  </a:lnTo>
                  <a:lnTo>
                    <a:pt x="455427" y="302876"/>
                  </a:lnTo>
                  <a:lnTo>
                    <a:pt x="510942" y="292559"/>
                  </a:lnTo>
                  <a:lnTo>
                    <a:pt x="562640" y="281307"/>
                  </a:lnTo>
                  <a:lnTo>
                    <a:pt x="610044" y="269223"/>
                  </a:lnTo>
                  <a:lnTo>
                    <a:pt x="652677" y="256413"/>
                  </a:lnTo>
                  <a:lnTo>
                    <a:pt x="690061" y="242980"/>
                  </a:lnTo>
                  <a:lnTo>
                    <a:pt x="747177" y="214658"/>
                  </a:lnTo>
                  <a:lnTo>
                    <a:pt x="777577" y="185091"/>
                  </a:lnTo>
                  <a:lnTo>
                    <a:pt x="781566" y="170099"/>
                  </a:lnTo>
                  <a:lnTo>
                    <a:pt x="777603" y="155108"/>
                  </a:lnTo>
                  <a:lnTo>
                    <a:pt x="747258" y="125540"/>
                  </a:lnTo>
                  <a:lnTo>
                    <a:pt x="690197" y="97219"/>
                  </a:lnTo>
                  <a:lnTo>
                    <a:pt x="652842" y="83786"/>
                  </a:lnTo>
                  <a:lnTo>
                    <a:pt x="610240" y="70975"/>
                  </a:lnTo>
                  <a:lnTo>
                    <a:pt x="562868" y="58892"/>
                  </a:lnTo>
                  <a:lnTo>
                    <a:pt x="511203" y="47640"/>
                  </a:lnTo>
                  <a:lnTo>
                    <a:pt x="455722" y="37322"/>
                  </a:lnTo>
                  <a:lnTo>
                    <a:pt x="396903" y="28044"/>
                  </a:lnTo>
                  <a:lnTo>
                    <a:pt x="335222" y="19907"/>
                  </a:lnTo>
                  <a:lnTo>
                    <a:pt x="271158" y="13018"/>
                  </a:lnTo>
                  <a:lnTo>
                    <a:pt x="205186" y="7478"/>
                  </a:lnTo>
                  <a:lnTo>
                    <a:pt x="137784" y="3392"/>
                  </a:lnTo>
                  <a:lnTo>
                    <a:pt x="69430" y="865"/>
                  </a:lnTo>
                  <a:lnTo>
                    <a:pt x="599" y="0"/>
                  </a:lnTo>
                </a:path>
              </a:pathLst>
            </a:custGeom>
            <a:ln w="9524">
              <a:solidFill>
                <a:srgbClr val="666666"/>
              </a:solidFill>
            </a:ln>
          </p:spPr>
          <p:txBody>
            <a:bodyPr wrap="square" lIns="0" tIns="0" rIns="0" bIns="0" rtlCol="0"/>
            <a:lstStyle/>
            <a:p>
              <a:endParaRPr/>
            </a:p>
          </p:txBody>
        </p:sp>
        <p:sp>
          <p:nvSpPr>
            <p:cNvPr id="96" name="object 47"/>
            <p:cNvSpPr/>
            <p:nvPr/>
          </p:nvSpPr>
          <p:spPr>
            <a:xfrm>
              <a:off x="6823482" y="2754763"/>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97" name="object 48"/>
            <p:cNvSpPr/>
            <p:nvPr/>
          </p:nvSpPr>
          <p:spPr>
            <a:xfrm>
              <a:off x="6823482" y="2754763"/>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98" name="object 49"/>
            <p:cNvSpPr/>
            <p:nvPr/>
          </p:nvSpPr>
          <p:spPr>
            <a:xfrm>
              <a:off x="6989366" y="2771264"/>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4"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8" y="33287"/>
                  </a:lnTo>
                  <a:lnTo>
                    <a:pt x="474926" y="37256"/>
                  </a:lnTo>
                  <a:lnTo>
                    <a:pt x="462326" y="44896"/>
                  </a:lnTo>
                  <a:lnTo>
                    <a:pt x="458406"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2"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8B81D1"/>
            </a:solidFill>
          </p:spPr>
          <p:txBody>
            <a:bodyPr wrap="square" lIns="0" tIns="0" rIns="0" bIns="0" rtlCol="0"/>
            <a:lstStyle/>
            <a:p>
              <a:endParaRPr/>
            </a:p>
          </p:txBody>
        </p:sp>
        <p:sp>
          <p:nvSpPr>
            <p:cNvPr id="99" name="object 50"/>
            <p:cNvSpPr/>
            <p:nvPr/>
          </p:nvSpPr>
          <p:spPr>
            <a:xfrm>
              <a:off x="6823482" y="2885418"/>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100" name="object 51"/>
            <p:cNvSpPr/>
            <p:nvPr/>
          </p:nvSpPr>
          <p:spPr>
            <a:xfrm>
              <a:off x="6823482" y="2885418"/>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101" name="object 52"/>
            <p:cNvSpPr/>
            <p:nvPr/>
          </p:nvSpPr>
          <p:spPr>
            <a:xfrm>
              <a:off x="6962111" y="2901782"/>
              <a:ext cx="591185" cy="66040"/>
            </a:xfrm>
            <a:custGeom>
              <a:avLst/>
              <a:gdLst/>
              <a:ahLst/>
              <a:cxnLst/>
              <a:rect l="l" t="t" r="r" b="b"/>
              <a:pathLst>
                <a:path w="591184" h="66039">
                  <a:moveTo>
                    <a:pt x="6101" y="19198"/>
                  </a:moveTo>
                  <a:lnTo>
                    <a:pt x="1190" y="19198"/>
                  </a:lnTo>
                  <a:lnTo>
                    <a:pt x="1289" y="13940"/>
                  </a:lnTo>
                  <a:lnTo>
                    <a:pt x="2877" y="9723"/>
                  </a:lnTo>
                  <a:lnTo>
                    <a:pt x="9128" y="3274"/>
                  </a:lnTo>
                  <a:lnTo>
                    <a:pt x="13196" y="1637"/>
                  </a:lnTo>
                  <a:lnTo>
                    <a:pt x="22721" y="1637"/>
                  </a:lnTo>
                  <a:lnTo>
                    <a:pt x="26590" y="2827"/>
                  </a:lnTo>
                  <a:lnTo>
                    <a:pt x="30584" y="5804"/>
                  </a:lnTo>
                  <a:lnTo>
                    <a:pt x="14485" y="5804"/>
                  </a:lnTo>
                  <a:lnTo>
                    <a:pt x="11558" y="6945"/>
                  </a:lnTo>
                  <a:lnTo>
                    <a:pt x="7193" y="11509"/>
                  </a:lnTo>
                  <a:lnTo>
                    <a:pt x="6101" y="14733"/>
                  </a:lnTo>
                  <a:lnTo>
                    <a:pt x="6101" y="19198"/>
                  </a:lnTo>
                  <a:close/>
                </a:path>
                <a:path w="591184" h="66039">
                  <a:moveTo>
                    <a:pt x="31055" y="52536"/>
                  </a:moveTo>
                  <a:lnTo>
                    <a:pt x="22026" y="52536"/>
                  </a:lnTo>
                  <a:lnTo>
                    <a:pt x="25251" y="51444"/>
                  </a:lnTo>
                  <a:lnTo>
                    <a:pt x="27952" y="49162"/>
                  </a:lnTo>
                  <a:lnTo>
                    <a:pt x="30509" y="47079"/>
                  </a:lnTo>
                  <a:lnTo>
                    <a:pt x="31849" y="44251"/>
                  </a:lnTo>
                  <a:lnTo>
                    <a:pt x="31745" y="37058"/>
                  </a:lnTo>
                  <a:lnTo>
                    <a:pt x="30708" y="34577"/>
                  </a:lnTo>
                  <a:lnTo>
                    <a:pt x="28426" y="32593"/>
                  </a:lnTo>
                  <a:lnTo>
                    <a:pt x="26144" y="30509"/>
                  </a:lnTo>
                  <a:lnTo>
                    <a:pt x="22969" y="29467"/>
                  </a:lnTo>
                  <a:lnTo>
                    <a:pt x="15031" y="29467"/>
                  </a:lnTo>
                  <a:lnTo>
                    <a:pt x="15031" y="25449"/>
                  </a:lnTo>
                  <a:lnTo>
                    <a:pt x="22076" y="25449"/>
                  </a:lnTo>
                  <a:lnTo>
                    <a:pt x="24556" y="24606"/>
                  </a:lnTo>
                  <a:lnTo>
                    <a:pt x="26640" y="22919"/>
                  </a:lnTo>
                  <a:lnTo>
                    <a:pt x="28723" y="21133"/>
                  </a:lnTo>
                  <a:lnTo>
                    <a:pt x="29765" y="18752"/>
                  </a:lnTo>
                  <a:lnTo>
                    <a:pt x="29765" y="12501"/>
                  </a:lnTo>
                  <a:lnTo>
                    <a:pt x="28674" y="10021"/>
                  </a:lnTo>
                  <a:lnTo>
                    <a:pt x="26491" y="8334"/>
                  </a:lnTo>
                  <a:lnTo>
                    <a:pt x="24407" y="6647"/>
                  </a:lnTo>
                  <a:lnTo>
                    <a:pt x="21629" y="5804"/>
                  </a:lnTo>
                  <a:lnTo>
                    <a:pt x="30584" y="5804"/>
                  </a:lnTo>
                  <a:lnTo>
                    <a:pt x="33039" y="7590"/>
                  </a:lnTo>
                  <a:lnTo>
                    <a:pt x="34676" y="10963"/>
                  </a:lnTo>
                  <a:lnTo>
                    <a:pt x="34676" y="18206"/>
                  </a:lnTo>
                  <a:lnTo>
                    <a:pt x="33883" y="20687"/>
                  </a:lnTo>
                  <a:lnTo>
                    <a:pt x="30708" y="24854"/>
                  </a:lnTo>
                  <a:lnTo>
                    <a:pt x="28475" y="26292"/>
                  </a:lnTo>
                  <a:lnTo>
                    <a:pt x="25598" y="27086"/>
                  </a:lnTo>
                  <a:lnTo>
                    <a:pt x="25598" y="27235"/>
                  </a:lnTo>
                  <a:lnTo>
                    <a:pt x="29269" y="27930"/>
                  </a:lnTo>
                  <a:lnTo>
                    <a:pt x="31998" y="29467"/>
                  </a:lnTo>
                  <a:lnTo>
                    <a:pt x="33783" y="31849"/>
                  </a:lnTo>
                  <a:lnTo>
                    <a:pt x="35669" y="34230"/>
                  </a:lnTo>
                  <a:lnTo>
                    <a:pt x="36611" y="37058"/>
                  </a:lnTo>
                  <a:lnTo>
                    <a:pt x="36611" y="45194"/>
                  </a:lnTo>
                  <a:lnTo>
                    <a:pt x="34875" y="49162"/>
                  </a:lnTo>
                  <a:lnTo>
                    <a:pt x="31055" y="52536"/>
                  </a:lnTo>
                  <a:close/>
                </a:path>
                <a:path w="591184" h="66039">
                  <a:moveTo>
                    <a:pt x="23564" y="56703"/>
                  </a:moveTo>
                  <a:lnTo>
                    <a:pt x="12948" y="56703"/>
                  </a:lnTo>
                  <a:lnTo>
                    <a:pt x="8532" y="55215"/>
                  </a:lnTo>
                  <a:lnTo>
                    <a:pt x="5060" y="52238"/>
                  </a:lnTo>
                  <a:lnTo>
                    <a:pt x="1686" y="49162"/>
                  </a:lnTo>
                  <a:lnTo>
                    <a:pt x="80" y="45194"/>
                  </a:lnTo>
                  <a:lnTo>
                    <a:pt x="0" y="38546"/>
                  </a:lnTo>
                  <a:lnTo>
                    <a:pt x="4911" y="38546"/>
                  </a:lnTo>
                  <a:lnTo>
                    <a:pt x="4911" y="43408"/>
                  </a:lnTo>
                  <a:lnTo>
                    <a:pt x="6101" y="46583"/>
                  </a:lnTo>
                  <a:lnTo>
                    <a:pt x="10864" y="51345"/>
                  </a:lnTo>
                  <a:lnTo>
                    <a:pt x="14089" y="52536"/>
                  </a:lnTo>
                  <a:lnTo>
                    <a:pt x="31055" y="52536"/>
                  </a:lnTo>
                  <a:lnTo>
                    <a:pt x="27930" y="55215"/>
                  </a:lnTo>
                  <a:lnTo>
                    <a:pt x="23564" y="56703"/>
                  </a:lnTo>
                  <a:close/>
                </a:path>
                <a:path w="591184" h="66039">
                  <a:moveTo>
                    <a:pt x="46099" y="55512"/>
                  </a:moveTo>
                  <a:lnTo>
                    <a:pt x="40146" y="55512"/>
                  </a:lnTo>
                  <a:lnTo>
                    <a:pt x="55326" y="35123"/>
                  </a:lnTo>
                  <a:lnTo>
                    <a:pt x="41188" y="16222"/>
                  </a:lnTo>
                  <a:lnTo>
                    <a:pt x="47290" y="16222"/>
                  </a:lnTo>
                  <a:lnTo>
                    <a:pt x="58452" y="31105"/>
                  </a:lnTo>
                  <a:lnTo>
                    <a:pt x="64197" y="31105"/>
                  </a:lnTo>
                  <a:lnTo>
                    <a:pt x="61279" y="34974"/>
                  </a:lnTo>
                  <a:lnTo>
                    <a:pt x="64279" y="38992"/>
                  </a:lnTo>
                  <a:lnTo>
                    <a:pt x="58154" y="38992"/>
                  </a:lnTo>
                  <a:lnTo>
                    <a:pt x="46099" y="55512"/>
                  </a:lnTo>
                  <a:close/>
                </a:path>
                <a:path w="591184" h="66039">
                  <a:moveTo>
                    <a:pt x="64197" y="31105"/>
                  </a:moveTo>
                  <a:lnTo>
                    <a:pt x="58452" y="31105"/>
                  </a:lnTo>
                  <a:lnTo>
                    <a:pt x="69465" y="16222"/>
                  </a:lnTo>
                  <a:lnTo>
                    <a:pt x="75418" y="16222"/>
                  </a:lnTo>
                  <a:lnTo>
                    <a:pt x="64197" y="31105"/>
                  </a:lnTo>
                  <a:close/>
                </a:path>
                <a:path w="591184" h="66039">
                  <a:moveTo>
                    <a:pt x="76609" y="55512"/>
                  </a:moveTo>
                  <a:lnTo>
                    <a:pt x="70507" y="55512"/>
                  </a:lnTo>
                  <a:lnTo>
                    <a:pt x="58154" y="38992"/>
                  </a:lnTo>
                  <a:lnTo>
                    <a:pt x="64279" y="38992"/>
                  </a:lnTo>
                  <a:lnTo>
                    <a:pt x="76609" y="55512"/>
                  </a:lnTo>
                  <a:close/>
                </a:path>
                <a:path w="591184" h="66039">
                  <a:moveTo>
                    <a:pt x="85129" y="19198"/>
                  </a:moveTo>
                  <a:lnTo>
                    <a:pt x="80218" y="19198"/>
                  </a:lnTo>
                  <a:lnTo>
                    <a:pt x="80317" y="13940"/>
                  </a:lnTo>
                  <a:lnTo>
                    <a:pt x="81905" y="9723"/>
                  </a:lnTo>
                  <a:lnTo>
                    <a:pt x="88155" y="3274"/>
                  </a:lnTo>
                  <a:lnTo>
                    <a:pt x="92223" y="1637"/>
                  </a:lnTo>
                  <a:lnTo>
                    <a:pt x="101748" y="1637"/>
                  </a:lnTo>
                  <a:lnTo>
                    <a:pt x="105618" y="2827"/>
                  </a:lnTo>
                  <a:lnTo>
                    <a:pt x="109611" y="5804"/>
                  </a:lnTo>
                  <a:lnTo>
                    <a:pt x="93513" y="5804"/>
                  </a:lnTo>
                  <a:lnTo>
                    <a:pt x="90586" y="6945"/>
                  </a:lnTo>
                  <a:lnTo>
                    <a:pt x="86221" y="11509"/>
                  </a:lnTo>
                  <a:lnTo>
                    <a:pt x="85129" y="14733"/>
                  </a:lnTo>
                  <a:lnTo>
                    <a:pt x="85129" y="19198"/>
                  </a:lnTo>
                  <a:close/>
                </a:path>
                <a:path w="591184" h="66039">
                  <a:moveTo>
                    <a:pt x="110083" y="52536"/>
                  </a:moveTo>
                  <a:lnTo>
                    <a:pt x="101054" y="52536"/>
                  </a:lnTo>
                  <a:lnTo>
                    <a:pt x="104278" y="51444"/>
                  </a:lnTo>
                  <a:lnTo>
                    <a:pt x="106980" y="49162"/>
                  </a:lnTo>
                  <a:lnTo>
                    <a:pt x="109537" y="47079"/>
                  </a:lnTo>
                  <a:lnTo>
                    <a:pt x="110876" y="44251"/>
                  </a:lnTo>
                  <a:lnTo>
                    <a:pt x="110773" y="37058"/>
                  </a:lnTo>
                  <a:lnTo>
                    <a:pt x="109735" y="34577"/>
                  </a:lnTo>
                  <a:lnTo>
                    <a:pt x="107453" y="32593"/>
                  </a:lnTo>
                  <a:lnTo>
                    <a:pt x="105171" y="30509"/>
                  </a:lnTo>
                  <a:lnTo>
                    <a:pt x="101996" y="29467"/>
                  </a:lnTo>
                  <a:lnTo>
                    <a:pt x="94059" y="29467"/>
                  </a:lnTo>
                  <a:lnTo>
                    <a:pt x="94059" y="25449"/>
                  </a:lnTo>
                  <a:lnTo>
                    <a:pt x="101103" y="25449"/>
                  </a:lnTo>
                  <a:lnTo>
                    <a:pt x="103584" y="24606"/>
                  </a:lnTo>
                  <a:lnTo>
                    <a:pt x="105667" y="22919"/>
                  </a:lnTo>
                  <a:lnTo>
                    <a:pt x="107751" y="21133"/>
                  </a:lnTo>
                  <a:lnTo>
                    <a:pt x="108793" y="18752"/>
                  </a:lnTo>
                  <a:lnTo>
                    <a:pt x="108793" y="12501"/>
                  </a:lnTo>
                  <a:lnTo>
                    <a:pt x="107701" y="10021"/>
                  </a:lnTo>
                  <a:lnTo>
                    <a:pt x="105519" y="8334"/>
                  </a:lnTo>
                  <a:lnTo>
                    <a:pt x="103435" y="6647"/>
                  </a:lnTo>
                  <a:lnTo>
                    <a:pt x="100657" y="5804"/>
                  </a:lnTo>
                  <a:lnTo>
                    <a:pt x="109611" y="5804"/>
                  </a:lnTo>
                  <a:lnTo>
                    <a:pt x="112067" y="7590"/>
                  </a:lnTo>
                  <a:lnTo>
                    <a:pt x="113704" y="10963"/>
                  </a:lnTo>
                  <a:lnTo>
                    <a:pt x="113704" y="18206"/>
                  </a:lnTo>
                  <a:lnTo>
                    <a:pt x="112910" y="20687"/>
                  </a:lnTo>
                  <a:lnTo>
                    <a:pt x="109735" y="24854"/>
                  </a:lnTo>
                  <a:lnTo>
                    <a:pt x="107503" y="26292"/>
                  </a:lnTo>
                  <a:lnTo>
                    <a:pt x="104626" y="27086"/>
                  </a:lnTo>
                  <a:lnTo>
                    <a:pt x="104626" y="27235"/>
                  </a:lnTo>
                  <a:lnTo>
                    <a:pt x="108297" y="27930"/>
                  </a:lnTo>
                  <a:lnTo>
                    <a:pt x="111025" y="29467"/>
                  </a:lnTo>
                  <a:lnTo>
                    <a:pt x="112811" y="31849"/>
                  </a:lnTo>
                  <a:lnTo>
                    <a:pt x="114696" y="34230"/>
                  </a:lnTo>
                  <a:lnTo>
                    <a:pt x="115639" y="37058"/>
                  </a:lnTo>
                  <a:lnTo>
                    <a:pt x="115639" y="45194"/>
                  </a:lnTo>
                  <a:lnTo>
                    <a:pt x="113903" y="49162"/>
                  </a:lnTo>
                  <a:lnTo>
                    <a:pt x="110083" y="52536"/>
                  </a:lnTo>
                  <a:close/>
                </a:path>
                <a:path w="591184" h="66039">
                  <a:moveTo>
                    <a:pt x="102592" y="56703"/>
                  </a:moveTo>
                  <a:lnTo>
                    <a:pt x="91975" y="56703"/>
                  </a:lnTo>
                  <a:lnTo>
                    <a:pt x="87560" y="55215"/>
                  </a:lnTo>
                  <a:lnTo>
                    <a:pt x="84087" y="52238"/>
                  </a:lnTo>
                  <a:lnTo>
                    <a:pt x="80714" y="49162"/>
                  </a:lnTo>
                  <a:lnTo>
                    <a:pt x="79108" y="45194"/>
                  </a:lnTo>
                  <a:lnTo>
                    <a:pt x="79027" y="38546"/>
                  </a:lnTo>
                  <a:lnTo>
                    <a:pt x="83939" y="38546"/>
                  </a:lnTo>
                  <a:lnTo>
                    <a:pt x="83939" y="43408"/>
                  </a:lnTo>
                  <a:lnTo>
                    <a:pt x="85129" y="46583"/>
                  </a:lnTo>
                  <a:lnTo>
                    <a:pt x="89892" y="51345"/>
                  </a:lnTo>
                  <a:lnTo>
                    <a:pt x="93116" y="52536"/>
                  </a:lnTo>
                  <a:lnTo>
                    <a:pt x="110083" y="52536"/>
                  </a:lnTo>
                  <a:lnTo>
                    <a:pt x="106957" y="55215"/>
                  </a:lnTo>
                  <a:lnTo>
                    <a:pt x="102592" y="56703"/>
                  </a:lnTo>
                  <a:close/>
                </a:path>
                <a:path w="591184" h="66039">
                  <a:moveTo>
                    <a:pt x="165794" y="56703"/>
                  </a:moveTo>
                  <a:lnTo>
                    <a:pt x="155773" y="56703"/>
                  </a:lnTo>
                  <a:lnTo>
                    <a:pt x="151308" y="54768"/>
                  </a:lnTo>
                  <a:lnTo>
                    <a:pt x="147935" y="50899"/>
                  </a:lnTo>
                  <a:lnTo>
                    <a:pt x="144561" y="46930"/>
                  </a:lnTo>
                  <a:lnTo>
                    <a:pt x="142875" y="41919"/>
                  </a:lnTo>
                  <a:lnTo>
                    <a:pt x="142875" y="29815"/>
                  </a:lnTo>
                  <a:lnTo>
                    <a:pt x="144561" y="24854"/>
                  </a:lnTo>
                  <a:lnTo>
                    <a:pt x="147935" y="20984"/>
                  </a:lnTo>
                  <a:lnTo>
                    <a:pt x="151308" y="17016"/>
                  </a:lnTo>
                  <a:lnTo>
                    <a:pt x="155773" y="15031"/>
                  </a:lnTo>
                  <a:lnTo>
                    <a:pt x="165992" y="15031"/>
                  </a:lnTo>
                  <a:lnTo>
                    <a:pt x="169664" y="16222"/>
                  </a:lnTo>
                  <a:lnTo>
                    <a:pt x="172863" y="19050"/>
                  </a:lnTo>
                  <a:lnTo>
                    <a:pt x="157261" y="19050"/>
                  </a:lnTo>
                  <a:lnTo>
                    <a:pt x="153937" y="20687"/>
                  </a:lnTo>
                  <a:lnTo>
                    <a:pt x="148877" y="27136"/>
                  </a:lnTo>
                  <a:lnTo>
                    <a:pt x="147637" y="31105"/>
                  </a:lnTo>
                  <a:lnTo>
                    <a:pt x="147637" y="40530"/>
                  </a:lnTo>
                  <a:lnTo>
                    <a:pt x="148877" y="44499"/>
                  </a:lnTo>
                  <a:lnTo>
                    <a:pt x="151358" y="47773"/>
                  </a:lnTo>
                  <a:lnTo>
                    <a:pt x="153937" y="50948"/>
                  </a:lnTo>
                  <a:lnTo>
                    <a:pt x="157261" y="52536"/>
                  </a:lnTo>
                  <a:lnTo>
                    <a:pt x="172353" y="52536"/>
                  </a:lnTo>
                  <a:lnTo>
                    <a:pt x="169416" y="55364"/>
                  </a:lnTo>
                  <a:lnTo>
                    <a:pt x="165794" y="56703"/>
                  </a:lnTo>
                  <a:close/>
                </a:path>
                <a:path w="591184" h="66039">
                  <a:moveTo>
                    <a:pt x="177254" y="28575"/>
                  </a:moveTo>
                  <a:lnTo>
                    <a:pt x="172491" y="28575"/>
                  </a:lnTo>
                  <a:lnTo>
                    <a:pt x="171797" y="25399"/>
                  </a:lnTo>
                  <a:lnTo>
                    <a:pt x="170507" y="23018"/>
                  </a:lnTo>
                  <a:lnTo>
                    <a:pt x="168622" y="21431"/>
                  </a:lnTo>
                  <a:lnTo>
                    <a:pt x="166836" y="19843"/>
                  </a:lnTo>
                  <a:lnTo>
                    <a:pt x="164405" y="19050"/>
                  </a:lnTo>
                  <a:lnTo>
                    <a:pt x="172863" y="19050"/>
                  </a:lnTo>
                  <a:lnTo>
                    <a:pt x="175121" y="20984"/>
                  </a:lnTo>
                  <a:lnTo>
                    <a:pt x="176758" y="24308"/>
                  </a:lnTo>
                  <a:lnTo>
                    <a:pt x="177254" y="28575"/>
                  </a:lnTo>
                  <a:close/>
                </a:path>
                <a:path w="591184" h="66039">
                  <a:moveTo>
                    <a:pt x="172353" y="52536"/>
                  </a:moveTo>
                  <a:lnTo>
                    <a:pt x="164207" y="52536"/>
                  </a:lnTo>
                  <a:lnTo>
                    <a:pt x="166737" y="51544"/>
                  </a:lnTo>
                  <a:lnTo>
                    <a:pt x="168919" y="49559"/>
                  </a:lnTo>
                  <a:lnTo>
                    <a:pt x="171102" y="47476"/>
                  </a:lnTo>
                  <a:lnTo>
                    <a:pt x="172392" y="44747"/>
                  </a:lnTo>
                  <a:lnTo>
                    <a:pt x="172789" y="41374"/>
                  </a:lnTo>
                  <a:lnTo>
                    <a:pt x="177700" y="41374"/>
                  </a:lnTo>
                  <a:lnTo>
                    <a:pt x="176907" y="46235"/>
                  </a:lnTo>
                  <a:lnTo>
                    <a:pt x="175071" y="50006"/>
                  </a:lnTo>
                  <a:lnTo>
                    <a:pt x="172353" y="52536"/>
                  </a:lnTo>
                  <a:close/>
                </a:path>
                <a:path w="591184" h="66039">
                  <a:moveTo>
                    <a:pt x="204750" y="56703"/>
                  </a:moveTo>
                  <a:lnTo>
                    <a:pt x="195324" y="56703"/>
                  </a:lnTo>
                  <a:lnTo>
                    <a:pt x="190859" y="54768"/>
                  </a:lnTo>
                  <a:lnTo>
                    <a:pt x="187486" y="50899"/>
                  </a:lnTo>
                  <a:lnTo>
                    <a:pt x="184112" y="46930"/>
                  </a:lnTo>
                  <a:lnTo>
                    <a:pt x="182426" y="41919"/>
                  </a:lnTo>
                  <a:lnTo>
                    <a:pt x="182426" y="29815"/>
                  </a:lnTo>
                  <a:lnTo>
                    <a:pt x="184112" y="24854"/>
                  </a:lnTo>
                  <a:lnTo>
                    <a:pt x="187486" y="20984"/>
                  </a:lnTo>
                  <a:lnTo>
                    <a:pt x="190859" y="17016"/>
                  </a:lnTo>
                  <a:lnTo>
                    <a:pt x="195324" y="15031"/>
                  </a:lnTo>
                  <a:lnTo>
                    <a:pt x="206536" y="15031"/>
                  </a:lnTo>
                  <a:lnTo>
                    <a:pt x="211050" y="17016"/>
                  </a:lnTo>
                  <a:lnTo>
                    <a:pt x="212779" y="19050"/>
                  </a:lnTo>
                  <a:lnTo>
                    <a:pt x="196812" y="19050"/>
                  </a:lnTo>
                  <a:lnTo>
                    <a:pt x="193488" y="20687"/>
                  </a:lnTo>
                  <a:lnTo>
                    <a:pt x="190909" y="23961"/>
                  </a:lnTo>
                  <a:lnTo>
                    <a:pt x="188428" y="27235"/>
                  </a:lnTo>
                  <a:lnTo>
                    <a:pt x="187188" y="31204"/>
                  </a:lnTo>
                  <a:lnTo>
                    <a:pt x="187188" y="40530"/>
                  </a:lnTo>
                  <a:lnTo>
                    <a:pt x="188428" y="44499"/>
                  </a:lnTo>
                  <a:lnTo>
                    <a:pt x="190909" y="47773"/>
                  </a:lnTo>
                  <a:lnTo>
                    <a:pt x="193389" y="50948"/>
                  </a:lnTo>
                  <a:lnTo>
                    <a:pt x="196713" y="52536"/>
                  </a:lnTo>
                  <a:lnTo>
                    <a:pt x="212943" y="52536"/>
                  </a:lnTo>
                  <a:lnTo>
                    <a:pt x="211001" y="53875"/>
                  </a:lnTo>
                  <a:lnTo>
                    <a:pt x="208123" y="55760"/>
                  </a:lnTo>
                  <a:lnTo>
                    <a:pt x="204750" y="56703"/>
                  </a:lnTo>
                  <a:close/>
                </a:path>
                <a:path w="591184" h="66039">
                  <a:moveTo>
                    <a:pt x="212943" y="52536"/>
                  </a:moveTo>
                  <a:lnTo>
                    <a:pt x="205047" y="52536"/>
                  </a:lnTo>
                  <a:lnTo>
                    <a:pt x="208371" y="50899"/>
                  </a:lnTo>
                  <a:lnTo>
                    <a:pt x="210852" y="47625"/>
                  </a:lnTo>
                  <a:lnTo>
                    <a:pt x="213431" y="44350"/>
                  </a:lnTo>
                  <a:lnTo>
                    <a:pt x="214689" y="40530"/>
                  </a:lnTo>
                  <a:lnTo>
                    <a:pt x="214721" y="31204"/>
                  </a:lnTo>
                  <a:lnTo>
                    <a:pt x="213431" y="27235"/>
                  </a:lnTo>
                  <a:lnTo>
                    <a:pt x="210852" y="23961"/>
                  </a:lnTo>
                  <a:lnTo>
                    <a:pt x="208371" y="20687"/>
                  </a:lnTo>
                  <a:lnTo>
                    <a:pt x="205047" y="19050"/>
                  </a:lnTo>
                  <a:lnTo>
                    <a:pt x="212779" y="19050"/>
                  </a:lnTo>
                  <a:lnTo>
                    <a:pt x="214424" y="20984"/>
                  </a:lnTo>
                  <a:lnTo>
                    <a:pt x="217797" y="24854"/>
                  </a:lnTo>
                  <a:lnTo>
                    <a:pt x="219484" y="29815"/>
                  </a:lnTo>
                  <a:lnTo>
                    <a:pt x="219484" y="39538"/>
                  </a:lnTo>
                  <a:lnTo>
                    <a:pt x="218789" y="42961"/>
                  </a:lnTo>
                  <a:lnTo>
                    <a:pt x="216011" y="49311"/>
                  </a:lnTo>
                  <a:lnTo>
                    <a:pt x="213878" y="51891"/>
                  </a:lnTo>
                  <a:lnTo>
                    <a:pt x="212943" y="52536"/>
                  </a:lnTo>
                  <a:close/>
                </a:path>
                <a:path w="591184" h="66039">
                  <a:moveTo>
                    <a:pt x="234607" y="22919"/>
                  </a:moveTo>
                  <a:lnTo>
                    <a:pt x="231650" y="22919"/>
                  </a:lnTo>
                  <a:lnTo>
                    <a:pt x="232543" y="20637"/>
                  </a:lnTo>
                  <a:lnTo>
                    <a:pt x="234131" y="18752"/>
                  </a:lnTo>
                  <a:lnTo>
                    <a:pt x="238695" y="15775"/>
                  </a:lnTo>
                  <a:lnTo>
                    <a:pt x="241275" y="15031"/>
                  </a:lnTo>
                  <a:lnTo>
                    <a:pt x="249212" y="15031"/>
                  </a:lnTo>
                  <a:lnTo>
                    <a:pt x="252883" y="16271"/>
                  </a:lnTo>
                  <a:lnTo>
                    <a:pt x="255439" y="19050"/>
                  </a:lnTo>
                  <a:lnTo>
                    <a:pt x="241175" y="19050"/>
                  </a:lnTo>
                  <a:lnTo>
                    <a:pt x="238893" y="19694"/>
                  </a:lnTo>
                  <a:lnTo>
                    <a:pt x="235123" y="22274"/>
                  </a:lnTo>
                  <a:lnTo>
                    <a:pt x="234607" y="22919"/>
                  </a:lnTo>
                  <a:close/>
                </a:path>
                <a:path w="591184" h="66039">
                  <a:moveTo>
                    <a:pt x="231502" y="55512"/>
                  </a:moveTo>
                  <a:lnTo>
                    <a:pt x="226590" y="55512"/>
                  </a:lnTo>
                  <a:lnTo>
                    <a:pt x="226590" y="16222"/>
                  </a:lnTo>
                  <a:lnTo>
                    <a:pt x="231502" y="16222"/>
                  </a:lnTo>
                  <a:lnTo>
                    <a:pt x="231502" y="22919"/>
                  </a:lnTo>
                  <a:lnTo>
                    <a:pt x="234607" y="22919"/>
                  </a:lnTo>
                  <a:lnTo>
                    <a:pt x="233734" y="24010"/>
                  </a:lnTo>
                  <a:lnTo>
                    <a:pt x="232841" y="26193"/>
                  </a:lnTo>
                  <a:lnTo>
                    <a:pt x="231948" y="28277"/>
                  </a:lnTo>
                  <a:lnTo>
                    <a:pt x="231502" y="30360"/>
                  </a:lnTo>
                  <a:lnTo>
                    <a:pt x="231502" y="55512"/>
                  </a:lnTo>
                  <a:close/>
                </a:path>
                <a:path w="591184" h="66039">
                  <a:moveTo>
                    <a:pt x="258588" y="55512"/>
                  </a:moveTo>
                  <a:lnTo>
                    <a:pt x="253826" y="55512"/>
                  </a:lnTo>
                  <a:lnTo>
                    <a:pt x="253826" y="26888"/>
                  </a:lnTo>
                  <a:lnTo>
                    <a:pt x="252983" y="24010"/>
                  </a:lnTo>
                  <a:lnTo>
                    <a:pt x="249609" y="20042"/>
                  </a:lnTo>
                  <a:lnTo>
                    <a:pt x="247129" y="19050"/>
                  </a:lnTo>
                  <a:lnTo>
                    <a:pt x="255439" y="19050"/>
                  </a:lnTo>
                  <a:lnTo>
                    <a:pt x="257447" y="21232"/>
                  </a:lnTo>
                  <a:lnTo>
                    <a:pt x="258588" y="24903"/>
                  </a:lnTo>
                  <a:lnTo>
                    <a:pt x="258588" y="55512"/>
                  </a:lnTo>
                  <a:close/>
                </a:path>
                <a:path w="591184" h="66039">
                  <a:moveTo>
                    <a:pt x="283443" y="55512"/>
                  </a:moveTo>
                  <a:lnTo>
                    <a:pt x="278383" y="55512"/>
                  </a:lnTo>
                  <a:lnTo>
                    <a:pt x="263202" y="16222"/>
                  </a:lnTo>
                  <a:lnTo>
                    <a:pt x="268560" y="16222"/>
                  </a:lnTo>
                  <a:lnTo>
                    <a:pt x="280913" y="50750"/>
                  </a:lnTo>
                  <a:lnTo>
                    <a:pt x="285229" y="50750"/>
                  </a:lnTo>
                  <a:lnTo>
                    <a:pt x="283443" y="55512"/>
                  </a:lnTo>
                  <a:close/>
                </a:path>
                <a:path w="591184" h="66039">
                  <a:moveTo>
                    <a:pt x="285229" y="50750"/>
                  </a:moveTo>
                  <a:lnTo>
                    <a:pt x="281061" y="50750"/>
                  </a:lnTo>
                  <a:lnTo>
                    <a:pt x="293265" y="16222"/>
                  </a:lnTo>
                  <a:lnTo>
                    <a:pt x="298177" y="16222"/>
                  </a:lnTo>
                  <a:lnTo>
                    <a:pt x="285229" y="50750"/>
                  </a:lnTo>
                  <a:close/>
                </a:path>
                <a:path w="591184" h="66039">
                  <a:moveTo>
                    <a:pt x="301823" y="65930"/>
                  </a:moveTo>
                  <a:lnTo>
                    <a:pt x="301823" y="62656"/>
                  </a:lnTo>
                  <a:lnTo>
                    <a:pt x="302815" y="62259"/>
                  </a:lnTo>
                  <a:lnTo>
                    <a:pt x="303659" y="61366"/>
                  </a:lnTo>
                  <a:lnTo>
                    <a:pt x="304353" y="59977"/>
                  </a:lnTo>
                  <a:lnTo>
                    <a:pt x="305048" y="58687"/>
                  </a:lnTo>
                  <a:lnTo>
                    <a:pt x="305202" y="57993"/>
                  </a:lnTo>
                  <a:lnTo>
                    <a:pt x="305246" y="55512"/>
                  </a:lnTo>
                  <a:lnTo>
                    <a:pt x="302121" y="55512"/>
                  </a:lnTo>
                  <a:lnTo>
                    <a:pt x="302121" y="47476"/>
                  </a:lnTo>
                  <a:lnTo>
                    <a:pt x="308520" y="47476"/>
                  </a:lnTo>
                  <a:lnTo>
                    <a:pt x="308520" y="57993"/>
                  </a:lnTo>
                  <a:lnTo>
                    <a:pt x="307925" y="60076"/>
                  </a:lnTo>
                  <a:lnTo>
                    <a:pt x="306625" y="62259"/>
                  </a:lnTo>
                  <a:lnTo>
                    <a:pt x="305643" y="64045"/>
                  </a:lnTo>
                  <a:lnTo>
                    <a:pt x="304006" y="65335"/>
                  </a:lnTo>
                  <a:lnTo>
                    <a:pt x="301823" y="65930"/>
                  </a:lnTo>
                  <a:close/>
                </a:path>
                <a:path w="591184" h="66039">
                  <a:moveTo>
                    <a:pt x="363363" y="55512"/>
                  </a:moveTo>
                  <a:lnTo>
                    <a:pt x="358601" y="55512"/>
                  </a:lnTo>
                  <a:lnTo>
                    <a:pt x="358601" y="15924"/>
                  </a:lnTo>
                  <a:lnTo>
                    <a:pt x="344462" y="15924"/>
                  </a:lnTo>
                  <a:lnTo>
                    <a:pt x="344462" y="12501"/>
                  </a:lnTo>
                  <a:lnTo>
                    <a:pt x="348828" y="12402"/>
                  </a:lnTo>
                  <a:lnTo>
                    <a:pt x="351854" y="12005"/>
                  </a:lnTo>
                  <a:lnTo>
                    <a:pt x="355227" y="10616"/>
                  </a:lnTo>
                  <a:lnTo>
                    <a:pt x="356517" y="9574"/>
                  </a:lnTo>
                  <a:lnTo>
                    <a:pt x="357410" y="8185"/>
                  </a:lnTo>
                  <a:lnTo>
                    <a:pt x="358402" y="6697"/>
                  </a:lnTo>
                  <a:lnTo>
                    <a:pt x="359097" y="4663"/>
                  </a:lnTo>
                  <a:lnTo>
                    <a:pt x="359494" y="2083"/>
                  </a:lnTo>
                  <a:lnTo>
                    <a:pt x="363363" y="2083"/>
                  </a:lnTo>
                  <a:lnTo>
                    <a:pt x="363363" y="55512"/>
                  </a:lnTo>
                  <a:close/>
                </a:path>
                <a:path w="591184" h="66039">
                  <a:moveTo>
                    <a:pt x="388180" y="20538"/>
                  </a:moveTo>
                  <a:lnTo>
                    <a:pt x="383418" y="20538"/>
                  </a:lnTo>
                  <a:lnTo>
                    <a:pt x="383418" y="14337"/>
                  </a:lnTo>
                  <a:lnTo>
                    <a:pt x="384906" y="9971"/>
                  </a:lnTo>
                  <a:lnTo>
                    <a:pt x="387883" y="6697"/>
                  </a:lnTo>
                  <a:lnTo>
                    <a:pt x="390859" y="3323"/>
                  </a:lnTo>
                  <a:lnTo>
                    <a:pt x="395076" y="1637"/>
                  </a:lnTo>
                  <a:lnTo>
                    <a:pt x="405494" y="1637"/>
                  </a:lnTo>
                  <a:lnTo>
                    <a:pt x="409463" y="3026"/>
                  </a:lnTo>
                  <a:lnTo>
                    <a:pt x="412439" y="5804"/>
                  </a:lnTo>
                  <a:lnTo>
                    <a:pt x="396564" y="5804"/>
                  </a:lnTo>
                  <a:lnTo>
                    <a:pt x="393687" y="6994"/>
                  </a:lnTo>
                  <a:lnTo>
                    <a:pt x="389520" y="11757"/>
                  </a:lnTo>
                  <a:lnTo>
                    <a:pt x="388379" y="15130"/>
                  </a:lnTo>
                  <a:lnTo>
                    <a:pt x="388180" y="19496"/>
                  </a:lnTo>
                  <a:lnTo>
                    <a:pt x="388180" y="20538"/>
                  </a:lnTo>
                  <a:close/>
                </a:path>
                <a:path w="591184" h="66039">
                  <a:moveTo>
                    <a:pt x="417351" y="55512"/>
                  </a:moveTo>
                  <a:lnTo>
                    <a:pt x="382227" y="55512"/>
                  </a:lnTo>
                  <a:lnTo>
                    <a:pt x="382227" y="51544"/>
                  </a:lnTo>
                  <a:lnTo>
                    <a:pt x="383319" y="47972"/>
                  </a:lnTo>
                  <a:lnTo>
                    <a:pt x="387784" y="41523"/>
                  </a:lnTo>
                  <a:lnTo>
                    <a:pt x="391752" y="38100"/>
                  </a:lnTo>
                  <a:lnTo>
                    <a:pt x="403163" y="30857"/>
                  </a:lnTo>
                  <a:lnTo>
                    <a:pt x="407082" y="27781"/>
                  </a:lnTo>
                  <a:lnTo>
                    <a:pt x="411249" y="22820"/>
                  </a:lnTo>
                  <a:lnTo>
                    <a:pt x="412291" y="19942"/>
                  </a:lnTo>
                  <a:lnTo>
                    <a:pt x="412291" y="13394"/>
                  </a:lnTo>
                  <a:lnTo>
                    <a:pt x="411150" y="10765"/>
                  </a:lnTo>
                  <a:lnTo>
                    <a:pt x="408868" y="8780"/>
                  </a:lnTo>
                  <a:lnTo>
                    <a:pt x="406685" y="6796"/>
                  </a:lnTo>
                  <a:lnTo>
                    <a:pt x="403807" y="5804"/>
                  </a:lnTo>
                  <a:lnTo>
                    <a:pt x="412439" y="5804"/>
                  </a:lnTo>
                  <a:lnTo>
                    <a:pt x="415515" y="8483"/>
                  </a:lnTo>
                  <a:lnTo>
                    <a:pt x="417053" y="12104"/>
                  </a:lnTo>
                  <a:lnTo>
                    <a:pt x="416987" y="20538"/>
                  </a:lnTo>
                  <a:lnTo>
                    <a:pt x="396416" y="40084"/>
                  </a:lnTo>
                  <a:lnTo>
                    <a:pt x="392993" y="42614"/>
                  </a:lnTo>
                  <a:lnTo>
                    <a:pt x="389123" y="46880"/>
                  </a:lnTo>
                  <a:lnTo>
                    <a:pt x="387982" y="48964"/>
                  </a:lnTo>
                  <a:lnTo>
                    <a:pt x="387585" y="51048"/>
                  </a:lnTo>
                  <a:lnTo>
                    <a:pt x="417351" y="51048"/>
                  </a:lnTo>
                  <a:lnTo>
                    <a:pt x="417351" y="55512"/>
                  </a:lnTo>
                  <a:close/>
                </a:path>
                <a:path w="591184" h="66039">
                  <a:moveTo>
                    <a:pt x="448369" y="56703"/>
                  </a:moveTo>
                  <a:lnTo>
                    <a:pt x="437455" y="56703"/>
                  </a:lnTo>
                  <a:lnTo>
                    <a:pt x="433040" y="55264"/>
                  </a:lnTo>
                  <a:lnTo>
                    <a:pt x="429666" y="52387"/>
                  </a:lnTo>
                  <a:lnTo>
                    <a:pt x="426293" y="49410"/>
                  </a:lnTo>
                  <a:lnTo>
                    <a:pt x="424649" y="45591"/>
                  </a:lnTo>
                  <a:lnTo>
                    <a:pt x="424702" y="37058"/>
                  </a:lnTo>
                  <a:lnTo>
                    <a:pt x="435471" y="26937"/>
                  </a:lnTo>
                  <a:lnTo>
                    <a:pt x="435471" y="26789"/>
                  </a:lnTo>
                  <a:lnTo>
                    <a:pt x="426690" y="10963"/>
                  </a:lnTo>
                  <a:lnTo>
                    <a:pt x="428228" y="7739"/>
                  </a:lnTo>
                  <a:lnTo>
                    <a:pt x="434478" y="2877"/>
                  </a:lnTo>
                  <a:lnTo>
                    <a:pt x="438348" y="1637"/>
                  </a:lnTo>
                  <a:lnTo>
                    <a:pt x="447476" y="1637"/>
                  </a:lnTo>
                  <a:lnTo>
                    <a:pt x="451296" y="2877"/>
                  </a:lnTo>
                  <a:lnTo>
                    <a:pt x="454372" y="5357"/>
                  </a:lnTo>
                  <a:lnTo>
                    <a:pt x="454967" y="5804"/>
                  </a:lnTo>
                  <a:lnTo>
                    <a:pt x="439737" y="5804"/>
                  </a:lnTo>
                  <a:lnTo>
                    <a:pt x="437058" y="6647"/>
                  </a:lnTo>
                  <a:lnTo>
                    <a:pt x="432692" y="10021"/>
                  </a:lnTo>
                  <a:lnTo>
                    <a:pt x="431650" y="12154"/>
                  </a:lnTo>
                  <a:lnTo>
                    <a:pt x="431601" y="18107"/>
                  </a:lnTo>
                  <a:lnTo>
                    <a:pt x="432593" y="20538"/>
                  </a:lnTo>
                  <a:lnTo>
                    <a:pt x="434578" y="22324"/>
                  </a:lnTo>
                  <a:lnTo>
                    <a:pt x="436661" y="24110"/>
                  </a:lnTo>
                  <a:lnTo>
                    <a:pt x="439390" y="25003"/>
                  </a:lnTo>
                  <a:lnTo>
                    <a:pt x="454752" y="25003"/>
                  </a:lnTo>
                  <a:lnTo>
                    <a:pt x="453280" y="25995"/>
                  </a:lnTo>
                  <a:lnTo>
                    <a:pt x="450502" y="26789"/>
                  </a:lnTo>
                  <a:lnTo>
                    <a:pt x="450502" y="26937"/>
                  </a:lnTo>
                  <a:lnTo>
                    <a:pt x="453975" y="27731"/>
                  </a:lnTo>
                  <a:lnTo>
                    <a:pt x="456152" y="29021"/>
                  </a:lnTo>
                  <a:lnTo>
                    <a:pt x="438646" y="29021"/>
                  </a:lnTo>
                  <a:lnTo>
                    <a:pt x="435322" y="30112"/>
                  </a:lnTo>
                  <a:lnTo>
                    <a:pt x="432941" y="32295"/>
                  </a:lnTo>
                  <a:lnTo>
                    <a:pt x="430559" y="34379"/>
                  </a:lnTo>
                  <a:lnTo>
                    <a:pt x="429411" y="37058"/>
                  </a:lnTo>
                  <a:lnTo>
                    <a:pt x="429369" y="44301"/>
                  </a:lnTo>
                  <a:lnTo>
                    <a:pt x="430609" y="47228"/>
                  </a:lnTo>
                  <a:lnTo>
                    <a:pt x="433207" y="49510"/>
                  </a:lnTo>
                  <a:lnTo>
                    <a:pt x="435570" y="51494"/>
                  </a:lnTo>
                  <a:lnTo>
                    <a:pt x="438844" y="52536"/>
                  </a:lnTo>
                  <a:lnTo>
                    <a:pt x="455983" y="52536"/>
                  </a:lnTo>
                  <a:lnTo>
                    <a:pt x="452784" y="55264"/>
                  </a:lnTo>
                  <a:lnTo>
                    <a:pt x="448369" y="56703"/>
                  </a:lnTo>
                  <a:close/>
                </a:path>
                <a:path w="591184" h="66039">
                  <a:moveTo>
                    <a:pt x="454752" y="25003"/>
                  </a:moveTo>
                  <a:lnTo>
                    <a:pt x="446633" y="25003"/>
                  </a:lnTo>
                  <a:lnTo>
                    <a:pt x="449510" y="24110"/>
                  </a:lnTo>
                  <a:lnTo>
                    <a:pt x="453380" y="20439"/>
                  </a:lnTo>
                  <a:lnTo>
                    <a:pt x="454331" y="18107"/>
                  </a:lnTo>
                  <a:lnTo>
                    <a:pt x="454372" y="12154"/>
                  </a:lnTo>
                  <a:lnTo>
                    <a:pt x="453330" y="9921"/>
                  </a:lnTo>
                  <a:lnTo>
                    <a:pt x="451246" y="8334"/>
                  </a:lnTo>
                  <a:lnTo>
                    <a:pt x="449163" y="6647"/>
                  </a:lnTo>
                  <a:lnTo>
                    <a:pt x="446385" y="5804"/>
                  </a:lnTo>
                  <a:lnTo>
                    <a:pt x="454967" y="5804"/>
                  </a:lnTo>
                  <a:lnTo>
                    <a:pt x="457547" y="7739"/>
                  </a:lnTo>
                  <a:lnTo>
                    <a:pt x="459134" y="10963"/>
                  </a:lnTo>
                  <a:lnTo>
                    <a:pt x="459075" y="18107"/>
                  </a:lnTo>
                  <a:lnTo>
                    <a:pt x="458405" y="20339"/>
                  </a:lnTo>
                  <a:lnTo>
                    <a:pt x="458284" y="20538"/>
                  </a:lnTo>
                  <a:lnTo>
                    <a:pt x="455414" y="24556"/>
                  </a:lnTo>
                  <a:lnTo>
                    <a:pt x="454752" y="25003"/>
                  </a:lnTo>
                  <a:close/>
                </a:path>
                <a:path w="591184" h="66039">
                  <a:moveTo>
                    <a:pt x="455983" y="52536"/>
                  </a:moveTo>
                  <a:lnTo>
                    <a:pt x="447079" y="52536"/>
                  </a:lnTo>
                  <a:lnTo>
                    <a:pt x="450403" y="51494"/>
                  </a:lnTo>
                  <a:lnTo>
                    <a:pt x="452883" y="49410"/>
                  </a:lnTo>
                  <a:lnTo>
                    <a:pt x="455364" y="47228"/>
                  </a:lnTo>
                  <a:lnTo>
                    <a:pt x="456604" y="44301"/>
                  </a:lnTo>
                  <a:lnTo>
                    <a:pt x="456516" y="37058"/>
                  </a:lnTo>
                  <a:lnTo>
                    <a:pt x="455364" y="34478"/>
                  </a:lnTo>
                  <a:lnTo>
                    <a:pt x="452883" y="32295"/>
                  </a:lnTo>
                  <a:lnTo>
                    <a:pt x="450502" y="30112"/>
                  </a:lnTo>
                  <a:lnTo>
                    <a:pt x="447178" y="29021"/>
                  </a:lnTo>
                  <a:lnTo>
                    <a:pt x="456152" y="29021"/>
                  </a:lnTo>
                  <a:lnTo>
                    <a:pt x="456654" y="29319"/>
                  </a:lnTo>
                  <a:lnTo>
                    <a:pt x="460424" y="34081"/>
                  </a:lnTo>
                  <a:lnTo>
                    <a:pt x="461367" y="37058"/>
                  </a:lnTo>
                  <a:lnTo>
                    <a:pt x="461367" y="45591"/>
                  </a:lnTo>
                  <a:lnTo>
                    <a:pt x="459630" y="49510"/>
                  </a:lnTo>
                  <a:lnTo>
                    <a:pt x="455983" y="52536"/>
                  </a:lnTo>
                  <a:close/>
                </a:path>
                <a:path w="591184" h="66039">
                  <a:moveTo>
                    <a:pt x="471301" y="65930"/>
                  </a:moveTo>
                  <a:lnTo>
                    <a:pt x="471301" y="62656"/>
                  </a:lnTo>
                  <a:lnTo>
                    <a:pt x="472293" y="62259"/>
                  </a:lnTo>
                  <a:lnTo>
                    <a:pt x="473137" y="61366"/>
                  </a:lnTo>
                  <a:lnTo>
                    <a:pt x="473831" y="59977"/>
                  </a:lnTo>
                  <a:lnTo>
                    <a:pt x="474526" y="58687"/>
                  </a:lnTo>
                  <a:lnTo>
                    <a:pt x="474680" y="57993"/>
                  </a:lnTo>
                  <a:lnTo>
                    <a:pt x="474724" y="55512"/>
                  </a:lnTo>
                  <a:lnTo>
                    <a:pt x="471599" y="55512"/>
                  </a:lnTo>
                  <a:lnTo>
                    <a:pt x="471599" y="47476"/>
                  </a:lnTo>
                  <a:lnTo>
                    <a:pt x="477998" y="47476"/>
                  </a:lnTo>
                  <a:lnTo>
                    <a:pt x="477998" y="57993"/>
                  </a:lnTo>
                  <a:lnTo>
                    <a:pt x="477403" y="60076"/>
                  </a:lnTo>
                  <a:lnTo>
                    <a:pt x="476103" y="62259"/>
                  </a:lnTo>
                  <a:lnTo>
                    <a:pt x="475121" y="64045"/>
                  </a:lnTo>
                  <a:lnTo>
                    <a:pt x="473484" y="65335"/>
                  </a:lnTo>
                  <a:lnTo>
                    <a:pt x="471301" y="65930"/>
                  </a:lnTo>
                  <a:close/>
                </a:path>
                <a:path w="591184" h="66039">
                  <a:moveTo>
                    <a:pt x="509624" y="56703"/>
                  </a:moveTo>
                  <a:lnTo>
                    <a:pt x="505457" y="56703"/>
                  </a:lnTo>
                  <a:lnTo>
                    <a:pt x="528972" y="0"/>
                  </a:lnTo>
                  <a:lnTo>
                    <a:pt x="532841" y="0"/>
                  </a:lnTo>
                  <a:lnTo>
                    <a:pt x="509624" y="56703"/>
                  </a:lnTo>
                  <a:close/>
                </a:path>
                <a:path w="591184" h="66039">
                  <a:moveTo>
                    <a:pt x="561826" y="20538"/>
                  </a:moveTo>
                  <a:lnTo>
                    <a:pt x="557063" y="20538"/>
                  </a:lnTo>
                  <a:lnTo>
                    <a:pt x="557063" y="14337"/>
                  </a:lnTo>
                  <a:lnTo>
                    <a:pt x="558552" y="9971"/>
                  </a:lnTo>
                  <a:lnTo>
                    <a:pt x="561528" y="6697"/>
                  </a:lnTo>
                  <a:lnTo>
                    <a:pt x="564505" y="3323"/>
                  </a:lnTo>
                  <a:lnTo>
                    <a:pt x="568721" y="1637"/>
                  </a:lnTo>
                  <a:lnTo>
                    <a:pt x="579139" y="1637"/>
                  </a:lnTo>
                  <a:lnTo>
                    <a:pt x="583108" y="3026"/>
                  </a:lnTo>
                  <a:lnTo>
                    <a:pt x="586085" y="5804"/>
                  </a:lnTo>
                  <a:lnTo>
                    <a:pt x="570210" y="5804"/>
                  </a:lnTo>
                  <a:lnTo>
                    <a:pt x="567332" y="6994"/>
                  </a:lnTo>
                  <a:lnTo>
                    <a:pt x="563165" y="11757"/>
                  </a:lnTo>
                  <a:lnTo>
                    <a:pt x="562024" y="15130"/>
                  </a:lnTo>
                  <a:lnTo>
                    <a:pt x="561826" y="19496"/>
                  </a:lnTo>
                  <a:lnTo>
                    <a:pt x="561826" y="20538"/>
                  </a:lnTo>
                  <a:close/>
                </a:path>
                <a:path w="591184" h="66039">
                  <a:moveTo>
                    <a:pt x="590996" y="55512"/>
                  </a:moveTo>
                  <a:lnTo>
                    <a:pt x="555873" y="55512"/>
                  </a:lnTo>
                  <a:lnTo>
                    <a:pt x="555873" y="51544"/>
                  </a:lnTo>
                  <a:lnTo>
                    <a:pt x="556964" y="47972"/>
                  </a:lnTo>
                  <a:lnTo>
                    <a:pt x="561429" y="41523"/>
                  </a:lnTo>
                  <a:lnTo>
                    <a:pt x="565398" y="38100"/>
                  </a:lnTo>
                  <a:lnTo>
                    <a:pt x="576808" y="30857"/>
                  </a:lnTo>
                  <a:lnTo>
                    <a:pt x="580727" y="27781"/>
                  </a:lnTo>
                  <a:lnTo>
                    <a:pt x="584894" y="22820"/>
                  </a:lnTo>
                  <a:lnTo>
                    <a:pt x="585936" y="19942"/>
                  </a:lnTo>
                  <a:lnTo>
                    <a:pt x="585936" y="13394"/>
                  </a:lnTo>
                  <a:lnTo>
                    <a:pt x="584795" y="10765"/>
                  </a:lnTo>
                  <a:lnTo>
                    <a:pt x="582513" y="8780"/>
                  </a:lnTo>
                  <a:lnTo>
                    <a:pt x="580330" y="6796"/>
                  </a:lnTo>
                  <a:lnTo>
                    <a:pt x="577453" y="5804"/>
                  </a:lnTo>
                  <a:lnTo>
                    <a:pt x="586085" y="5804"/>
                  </a:lnTo>
                  <a:lnTo>
                    <a:pt x="589160" y="8483"/>
                  </a:lnTo>
                  <a:lnTo>
                    <a:pt x="590698" y="12104"/>
                  </a:lnTo>
                  <a:lnTo>
                    <a:pt x="590632" y="20538"/>
                  </a:lnTo>
                  <a:lnTo>
                    <a:pt x="570061" y="40084"/>
                  </a:lnTo>
                  <a:lnTo>
                    <a:pt x="566638" y="42614"/>
                  </a:lnTo>
                  <a:lnTo>
                    <a:pt x="562768" y="46880"/>
                  </a:lnTo>
                  <a:lnTo>
                    <a:pt x="561627" y="48964"/>
                  </a:lnTo>
                  <a:lnTo>
                    <a:pt x="561230" y="51048"/>
                  </a:lnTo>
                  <a:lnTo>
                    <a:pt x="590996" y="51048"/>
                  </a:lnTo>
                  <a:lnTo>
                    <a:pt x="590996" y="55512"/>
                  </a:lnTo>
                  <a:close/>
                </a:path>
              </a:pathLst>
            </a:custGeom>
            <a:solidFill>
              <a:srgbClr val="8B81D1"/>
            </a:solidFill>
          </p:spPr>
          <p:txBody>
            <a:bodyPr wrap="square" lIns="0" tIns="0" rIns="0" bIns="0" rtlCol="0"/>
            <a:lstStyle/>
            <a:p>
              <a:endParaRPr/>
            </a:p>
          </p:txBody>
        </p:sp>
        <p:sp>
          <p:nvSpPr>
            <p:cNvPr id="102" name="object 53"/>
            <p:cNvSpPr/>
            <p:nvPr/>
          </p:nvSpPr>
          <p:spPr>
            <a:xfrm>
              <a:off x="7258632" y="2847318"/>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03" name="object 54"/>
            <p:cNvSpPr/>
            <p:nvPr/>
          </p:nvSpPr>
          <p:spPr>
            <a:xfrm>
              <a:off x="7258136" y="2978223"/>
              <a:ext cx="635" cy="42545"/>
            </a:xfrm>
            <a:custGeom>
              <a:avLst/>
              <a:gdLst/>
              <a:ahLst/>
              <a:cxnLst/>
              <a:rect l="l" t="t" r="r" b="b"/>
              <a:pathLst>
                <a:path w="634" h="42544">
                  <a:moveTo>
                    <a:pt x="299" y="-4762"/>
                  </a:moveTo>
                  <a:lnTo>
                    <a:pt x="299" y="46762"/>
                  </a:lnTo>
                </a:path>
              </a:pathLst>
            </a:custGeom>
            <a:ln w="10124">
              <a:solidFill>
                <a:srgbClr val="666666"/>
              </a:solidFill>
            </a:ln>
          </p:spPr>
          <p:txBody>
            <a:bodyPr wrap="square" lIns="0" tIns="0" rIns="0" bIns="0" rtlCol="0"/>
            <a:lstStyle/>
            <a:p>
              <a:endParaRPr/>
            </a:p>
          </p:txBody>
        </p:sp>
        <p:sp>
          <p:nvSpPr>
            <p:cNvPr id="104" name="object 55"/>
            <p:cNvSpPr/>
            <p:nvPr/>
          </p:nvSpPr>
          <p:spPr>
            <a:xfrm>
              <a:off x="7238590" y="2676738"/>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05" name="object 56"/>
            <p:cNvSpPr/>
            <p:nvPr/>
          </p:nvSpPr>
          <p:spPr>
            <a:xfrm>
              <a:off x="7238590" y="2676738"/>
              <a:ext cx="40640" cy="42545"/>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06" name="object 57"/>
            <p:cNvSpPr/>
            <p:nvPr/>
          </p:nvSpPr>
          <p:spPr>
            <a:xfrm>
              <a:off x="7258632" y="2719063"/>
              <a:ext cx="635" cy="36195"/>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a:p>
          </p:txBody>
        </p:sp>
        <p:sp>
          <p:nvSpPr>
            <p:cNvPr id="107" name="object 58"/>
            <p:cNvSpPr/>
            <p:nvPr/>
          </p:nvSpPr>
          <p:spPr>
            <a:xfrm>
              <a:off x="7278490" y="2697888"/>
              <a:ext cx="798830" cy="343535"/>
            </a:xfrm>
            <a:custGeom>
              <a:avLst/>
              <a:gdLst/>
              <a:ahLst/>
              <a:cxnLst/>
              <a:rect l="l" t="t" r="r" b="b"/>
              <a:pathLst>
                <a:path w="798829" h="343535">
                  <a:moveTo>
                    <a:pt x="599" y="0"/>
                  </a:moveTo>
                  <a:lnTo>
                    <a:pt x="67031" y="780"/>
                  </a:lnTo>
                  <a:lnTo>
                    <a:pt x="133053" y="3062"/>
                  </a:lnTo>
                  <a:lnTo>
                    <a:pt x="198254" y="6758"/>
                  </a:lnTo>
                  <a:lnTo>
                    <a:pt x="262225" y="11779"/>
                  </a:lnTo>
                  <a:lnTo>
                    <a:pt x="324555" y="18037"/>
                  </a:lnTo>
                  <a:lnTo>
                    <a:pt x="384832" y="25444"/>
                  </a:lnTo>
                  <a:lnTo>
                    <a:pt x="442647" y="33911"/>
                  </a:lnTo>
                  <a:lnTo>
                    <a:pt x="497588" y="43349"/>
                  </a:lnTo>
                  <a:lnTo>
                    <a:pt x="549244" y="53671"/>
                  </a:lnTo>
                  <a:lnTo>
                    <a:pt x="597206" y="64789"/>
                  </a:lnTo>
                  <a:lnTo>
                    <a:pt x="641061" y="76613"/>
                  </a:lnTo>
                  <a:lnTo>
                    <a:pt x="680400" y="89055"/>
                  </a:lnTo>
                  <a:lnTo>
                    <a:pt x="743886" y="115442"/>
                  </a:lnTo>
                  <a:lnTo>
                    <a:pt x="784377" y="143242"/>
                  </a:lnTo>
                  <a:lnTo>
                    <a:pt x="798587" y="171749"/>
                  </a:lnTo>
                  <a:lnTo>
                    <a:pt x="794948" y="186047"/>
                  </a:lnTo>
                  <a:lnTo>
                    <a:pt x="767136" y="214289"/>
                  </a:lnTo>
                  <a:lnTo>
                    <a:pt x="714684" y="241471"/>
                  </a:lnTo>
                  <a:lnTo>
                    <a:pt x="640877" y="266886"/>
                  </a:lnTo>
                  <a:lnTo>
                    <a:pt x="596992" y="278710"/>
                  </a:lnTo>
                  <a:lnTo>
                    <a:pt x="549000" y="289828"/>
                  </a:lnTo>
                  <a:lnTo>
                    <a:pt x="497312" y="300150"/>
                  </a:lnTo>
                  <a:lnTo>
                    <a:pt x="442338" y="309588"/>
                  </a:lnTo>
                  <a:lnTo>
                    <a:pt x="384488" y="318055"/>
                  </a:lnTo>
                  <a:lnTo>
                    <a:pt x="324173" y="325462"/>
                  </a:lnTo>
                  <a:lnTo>
                    <a:pt x="261805" y="331720"/>
                  </a:lnTo>
                  <a:lnTo>
                    <a:pt x="197793" y="336741"/>
                  </a:lnTo>
                  <a:lnTo>
                    <a:pt x="132547" y="340437"/>
                  </a:lnTo>
                  <a:lnTo>
                    <a:pt x="66479" y="342719"/>
                  </a:lnTo>
                  <a:lnTo>
                    <a:pt x="0" y="343499"/>
                  </a:lnTo>
                </a:path>
              </a:pathLst>
            </a:custGeom>
            <a:ln w="9524">
              <a:solidFill>
                <a:srgbClr val="666666"/>
              </a:solidFill>
            </a:ln>
          </p:spPr>
          <p:txBody>
            <a:bodyPr wrap="square" lIns="0" tIns="0" rIns="0" bIns="0" rtlCol="0"/>
            <a:lstStyle/>
            <a:p>
              <a:endParaRPr/>
            </a:p>
          </p:txBody>
        </p:sp>
        <p:sp>
          <p:nvSpPr>
            <p:cNvPr id="108" name="object 59"/>
            <p:cNvSpPr/>
            <p:nvPr/>
          </p:nvSpPr>
          <p:spPr>
            <a:xfrm>
              <a:off x="6821675" y="2414785"/>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109" name="object 60"/>
            <p:cNvSpPr/>
            <p:nvPr/>
          </p:nvSpPr>
          <p:spPr>
            <a:xfrm>
              <a:off x="6821675" y="2414785"/>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110" name="object 61"/>
            <p:cNvSpPr/>
            <p:nvPr/>
          </p:nvSpPr>
          <p:spPr>
            <a:xfrm>
              <a:off x="6987559" y="2431286"/>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4"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8" y="33287"/>
                  </a:lnTo>
                  <a:lnTo>
                    <a:pt x="474926" y="37256"/>
                  </a:lnTo>
                  <a:lnTo>
                    <a:pt x="462326" y="44896"/>
                  </a:lnTo>
                  <a:lnTo>
                    <a:pt x="458406"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2"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8B81D1"/>
            </a:solidFill>
          </p:spPr>
          <p:txBody>
            <a:bodyPr wrap="square" lIns="0" tIns="0" rIns="0" bIns="0" rtlCol="0"/>
            <a:lstStyle/>
            <a:p>
              <a:endParaRPr/>
            </a:p>
          </p:txBody>
        </p:sp>
        <p:sp>
          <p:nvSpPr>
            <p:cNvPr id="111" name="object 62"/>
            <p:cNvSpPr/>
            <p:nvPr/>
          </p:nvSpPr>
          <p:spPr>
            <a:xfrm>
              <a:off x="6821675" y="2545440"/>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112" name="object 63"/>
            <p:cNvSpPr/>
            <p:nvPr/>
          </p:nvSpPr>
          <p:spPr>
            <a:xfrm>
              <a:off x="6821675" y="254544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113" name="object 64"/>
            <p:cNvSpPr/>
            <p:nvPr/>
          </p:nvSpPr>
          <p:spPr>
            <a:xfrm>
              <a:off x="6987559" y="2561941"/>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4"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8" y="33287"/>
                  </a:lnTo>
                  <a:lnTo>
                    <a:pt x="474926" y="37256"/>
                  </a:lnTo>
                  <a:lnTo>
                    <a:pt x="462326" y="44896"/>
                  </a:lnTo>
                  <a:lnTo>
                    <a:pt x="458406"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2"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8B81D1"/>
            </a:solidFill>
          </p:spPr>
          <p:txBody>
            <a:bodyPr wrap="square" lIns="0" tIns="0" rIns="0" bIns="0" rtlCol="0"/>
            <a:lstStyle/>
            <a:p>
              <a:endParaRPr/>
            </a:p>
          </p:txBody>
        </p:sp>
        <p:sp>
          <p:nvSpPr>
            <p:cNvPr id="114" name="object 65"/>
            <p:cNvSpPr/>
            <p:nvPr/>
          </p:nvSpPr>
          <p:spPr>
            <a:xfrm>
              <a:off x="7256825" y="2507340"/>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15" name="object 66"/>
            <p:cNvSpPr/>
            <p:nvPr/>
          </p:nvSpPr>
          <p:spPr>
            <a:xfrm>
              <a:off x="7256740" y="2638038"/>
              <a:ext cx="2540" cy="38735"/>
            </a:xfrm>
            <a:custGeom>
              <a:avLst/>
              <a:gdLst/>
              <a:ahLst/>
              <a:cxnLst/>
              <a:rect l="l" t="t" r="r" b="b"/>
              <a:pathLst>
                <a:path w="2540" h="38735">
                  <a:moveTo>
                    <a:pt x="1049" y="-4762"/>
                  </a:moveTo>
                  <a:lnTo>
                    <a:pt x="1049" y="43462"/>
                  </a:lnTo>
                </a:path>
              </a:pathLst>
            </a:custGeom>
            <a:ln w="11624">
              <a:solidFill>
                <a:srgbClr val="666666"/>
              </a:solidFill>
            </a:ln>
          </p:spPr>
          <p:txBody>
            <a:bodyPr wrap="square" lIns="0" tIns="0" rIns="0" bIns="0" rtlCol="0"/>
            <a:lstStyle/>
            <a:p>
              <a:endParaRPr/>
            </a:p>
          </p:txBody>
        </p:sp>
        <p:sp>
          <p:nvSpPr>
            <p:cNvPr id="116" name="object 67"/>
            <p:cNvSpPr/>
            <p:nvPr/>
          </p:nvSpPr>
          <p:spPr>
            <a:xfrm>
              <a:off x="7237184" y="2331850"/>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17" name="object 68"/>
            <p:cNvSpPr/>
            <p:nvPr/>
          </p:nvSpPr>
          <p:spPr>
            <a:xfrm>
              <a:off x="7237184" y="2331850"/>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18" name="object 69"/>
            <p:cNvSpPr/>
            <p:nvPr/>
          </p:nvSpPr>
          <p:spPr>
            <a:xfrm>
              <a:off x="7256825" y="2374285"/>
              <a:ext cx="635" cy="40640"/>
            </a:xfrm>
            <a:custGeom>
              <a:avLst/>
              <a:gdLst/>
              <a:ahLst/>
              <a:cxnLst/>
              <a:rect l="l" t="t" r="r" b="b"/>
              <a:pathLst>
                <a:path w="634" h="40639">
                  <a:moveTo>
                    <a:pt x="299" y="-4762"/>
                  </a:moveTo>
                  <a:lnTo>
                    <a:pt x="299" y="45262"/>
                  </a:lnTo>
                </a:path>
              </a:pathLst>
            </a:custGeom>
            <a:ln w="10124">
              <a:solidFill>
                <a:srgbClr val="666666"/>
              </a:solidFill>
            </a:ln>
          </p:spPr>
          <p:txBody>
            <a:bodyPr wrap="square" lIns="0" tIns="0" rIns="0" bIns="0" rtlCol="0"/>
            <a:lstStyle/>
            <a:p>
              <a:endParaRPr/>
            </a:p>
          </p:txBody>
        </p:sp>
        <p:sp>
          <p:nvSpPr>
            <p:cNvPr id="119" name="object 70"/>
            <p:cNvSpPr/>
            <p:nvPr/>
          </p:nvSpPr>
          <p:spPr>
            <a:xfrm>
              <a:off x="7257434" y="2331850"/>
              <a:ext cx="802640" cy="366395"/>
            </a:xfrm>
            <a:custGeom>
              <a:avLst/>
              <a:gdLst/>
              <a:ahLst/>
              <a:cxnLst/>
              <a:rect l="l" t="t" r="r" b="b"/>
              <a:pathLst>
                <a:path w="802640" h="366394">
                  <a:moveTo>
                    <a:pt x="0" y="0"/>
                  </a:moveTo>
                  <a:lnTo>
                    <a:pt x="0" y="0"/>
                  </a:lnTo>
                </a:path>
                <a:path w="802640" h="366394">
                  <a:moveTo>
                    <a:pt x="21655" y="366037"/>
                  </a:moveTo>
                  <a:lnTo>
                    <a:pt x="90477" y="365159"/>
                  </a:lnTo>
                  <a:lnTo>
                    <a:pt x="158825" y="362596"/>
                  </a:lnTo>
                  <a:lnTo>
                    <a:pt x="226223" y="358453"/>
                  </a:lnTo>
                  <a:lnTo>
                    <a:pt x="292191" y="352835"/>
                  </a:lnTo>
                  <a:lnTo>
                    <a:pt x="356254" y="345848"/>
                  </a:lnTo>
                  <a:lnTo>
                    <a:pt x="417933" y="337597"/>
                  </a:lnTo>
                  <a:lnTo>
                    <a:pt x="476751" y="328187"/>
                  </a:lnTo>
                  <a:lnTo>
                    <a:pt x="532230" y="317724"/>
                  </a:lnTo>
                  <a:lnTo>
                    <a:pt x="583893" y="306313"/>
                  </a:lnTo>
                  <a:lnTo>
                    <a:pt x="631263" y="294060"/>
                  </a:lnTo>
                  <a:lnTo>
                    <a:pt x="673861" y="281069"/>
                  </a:lnTo>
                  <a:lnTo>
                    <a:pt x="711211" y="267446"/>
                  </a:lnTo>
                  <a:lnTo>
                    <a:pt x="768255" y="238725"/>
                  </a:lnTo>
                  <a:lnTo>
                    <a:pt x="798574" y="208740"/>
                  </a:lnTo>
                  <a:lnTo>
                    <a:pt x="802518" y="193537"/>
                  </a:lnTo>
                  <a:lnTo>
                    <a:pt x="798508" y="178334"/>
                  </a:lnTo>
                  <a:lnTo>
                    <a:pt x="768054" y="148349"/>
                  </a:lnTo>
                  <a:lnTo>
                    <a:pt x="710870" y="119628"/>
                  </a:lnTo>
                  <a:lnTo>
                    <a:pt x="673448" y="106005"/>
                  </a:lnTo>
                  <a:lnTo>
                    <a:pt x="630773" y="93014"/>
                  </a:lnTo>
                  <a:lnTo>
                    <a:pt x="583325" y="80761"/>
                  </a:lnTo>
                  <a:lnTo>
                    <a:pt x="531579" y="69350"/>
                  </a:lnTo>
                  <a:lnTo>
                    <a:pt x="476013" y="58887"/>
                  </a:lnTo>
                  <a:lnTo>
                    <a:pt x="417103" y="49477"/>
                  </a:lnTo>
                  <a:lnTo>
                    <a:pt x="355328" y="41226"/>
                  </a:lnTo>
                  <a:lnTo>
                    <a:pt x="291163" y="34239"/>
                  </a:lnTo>
                  <a:lnTo>
                    <a:pt x="225087" y="28621"/>
                  </a:lnTo>
                  <a:lnTo>
                    <a:pt x="157575" y="24478"/>
                  </a:lnTo>
                  <a:lnTo>
                    <a:pt x="89105" y="21915"/>
                  </a:lnTo>
                  <a:lnTo>
                    <a:pt x="20155" y="21037"/>
                  </a:lnTo>
                </a:path>
              </a:pathLst>
            </a:custGeom>
            <a:ln w="9524">
              <a:solidFill>
                <a:srgbClr val="666666"/>
              </a:solidFill>
            </a:ln>
          </p:spPr>
          <p:txBody>
            <a:bodyPr wrap="square" lIns="0" tIns="0" rIns="0" bIns="0" rtlCol="0"/>
            <a:lstStyle/>
            <a:p>
              <a:endParaRPr/>
            </a:p>
          </p:txBody>
        </p:sp>
        <p:sp>
          <p:nvSpPr>
            <p:cNvPr id="120" name="object 71"/>
            <p:cNvSpPr/>
            <p:nvPr/>
          </p:nvSpPr>
          <p:spPr>
            <a:xfrm>
              <a:off x="6821675" y="2069834"/>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121" name="object 72"/>
            <p:cNvSpPr/>
            <p:nvPr/>
          </p:nvSpPr>
          <p:spPr>
            <a:xfrm>
              <a:off x="6821675" y="2069834"/>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122" name="object 73"/>
            <p:cNvSpPr/>
            <p:nvPr/>
          </p:nvSpPr>
          <p:spPr>
            <a:xfrm>
              <a:off x="6987559" y="2086335"/>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4"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8" y="33287"/>
                  </a:lnTo>
                  <a:lnTo>
                    <a:pt x="474926" y="37256"/>
                  </a:lnTo>
                  <a:lnTo>
                    <a:pt x="462326" y="44896"/>
                  </a:lnTo>
                  <a:lnTo>
                    <a:pt x="458406"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2"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8B81D1"/>
            </a:solidFill>
          </p:spPr>
          <p:txBody>
            <a:bodyPr wrap="square" lIns="0" tIns="0" rIns="0" bIns="0" rtlCol="0"/>
            <a:lstStyle/>
            <a:p>
              <a:endParaRPr/>
            </a:p>
          </p:txBody>
        </p:sp>
        <p:sp>
          <p:nvSpPr>
            <p:cNvPr id="123" name="object 74"/>
            <p:cNvSpPr/>
            <p:nvPr/>
          </p:nvSpPr>
          <p:spPr>
            <a:xfrm>
              <a:off x="6821675" y="2200489"/>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D9D1E9"/>
            </a:solidFill>
          </p:spPr>
          <p:txBody>
            <a:bodyPr wrap="square" lIns="0" tIns="0" rIns="0" bIns="0" rtlCol="0"/>
            <a:lstStyle/>
            <a:p>
              <a:endParaRPr/>
            </a:p>
          </p:txBody>
        </p:sp>
        <p:sp>
          <p:nvSpPr>
            <p:cNvPr id="124" name="object 75"/>
            <p:cNvSpPr/>
            <p:nvPr/>
          </p:nvSpPr>
          <p:spPr>
            <a:xfrm>
              <a:off x="6821675" y="2200489"/>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8B81D1"/>
              </a:solidFill>
            </a:ln>
          </p:spPr>
          <p:txBody>
            <a:bodyPr wrap="square" lIns="0" tIns="0" rIns="0" bIns="0" rtlCol="0"/>
            <a:lstStyle/>
            <a:p>
              <a:endParaRPr/>
            </a:p>
          </p:txBody>
        </p:sp>
        <p:sp>
          <p:nvSpPr>
            <p:cNvPr id="125" name="object 76"/>
            <p:cNvSpPr/>
            <p:nvPr/>
          </p:nvSpPr>
          <p:spPr>
            <a:xfrm>
              <a:off x="6987559" y="2216991"/>
              <a:ext cx="538480" cy="75565"/>
            </a:xfrm>
            <a:custGeom>
              <a:avLst/>
              <a:gdLst/>
              <a:ahLst/>
              <a:cxnLst/>
              <a:rect l="l" t="t" r="r" b="b"/>
              <a:pathLst>
                <a:path w="538479" h="75564">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8479" h="75564">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8479" h="75564">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8479" h="75564">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8479" h="75564">
                  <a:moveTo>
                    <a:pt x="74793" y="34379"/>
                  </a:moveTo>
                  <a:lnTo>
                    <a:pt x="68265" y="34379"/>
                  </a:lnTo>
                  <a:lnTo>
                    <a:pt x="81065" y="16966"/>
                  </a:lnTo>
                  <a:lnTo>
                    <a:pt x="88060" y="16966"/>
                  </a:lnTo>
                  <a:lnTo>
                    <a:pt x="74793" y="34379"/>
                  </a:lnTo>
                  <a:close/>
                </a:path>
                <a:path w="538479" h="75564">
                  <a:moveTo>
                    <a:pt x="89399" y="62805"/>
                  </a:moveTo>
                  <a:lnTo>
                    <a:pt x="82255" y="62805"/>
                  </a:lnTo>
                  <a:lnTo>
                    <a:pt x="67819" y="43606"/>
                  </a:lnTo>
                  <a:lnTo>
                    <a:pt x="74970" y="43606"/>
                  </a:lnTo>
                  <a:lnTo>
                    <a:pt x="89399" y="62805"/>
                  </a:lnTo>
                  <a:close/>
                </a:path>
                <a:path w="538479" h="75564">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8479" h="75564">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8479" h="75564">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8479" h="75564">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8479" h="75564">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8479" h="75564">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8479" h="75564">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8479" h="75564">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8479" h="75564">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8479" h="75564">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8479" h="75564">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8479" h="75564">
                  <a:moveTo>
                    <a:pt x="330585" y="62805"/>
                  </a:moveTo>
                  <a:lnTo>
                    <a:pt x="324632" y="62805"/>
                  </a:lnTo>
                  <a:lnTo>
                    <a:pt x="306922" y="16966"/>
                  </a:lnTo>
                  <a:lnTo>
                    <a:pt x="313172" y="16966"/>
                  </a:lnTo>
                  <a:lnTo>
                    <a:pt x="327609" y="57150"/>
                  </a:lnTo>
                  <a:lnTo>
                    <a:pt x="332697" y="57150"/>
                  </a:lnTo>
                  <a:lnTo>
                    <a:pt x="330585" y="62805"/>
                  </a:lnTo>
                  <a:close/>
                </a:path>
                <a:path w="538479" h="75564">
                  <a:moveTo>
                    <a:pt x="332697" y="57150"/>
                  </a:moveTo>
                  <a:lnTo>
                    <a:pt x="327757" y="57150"/>
                  </a:lnTo>
                  <a:lnTo>
                    <a:pt x="341896" y="16966"/>
                  </a:lnTo>
                  <a:lnTo>
                    <a:pt x="347700" y="16966"/>
                  </a:lnTo>
                  <a:lnTo>
                    <a:pt x="332697" y="57150"/>
                  </a:lnTo>
                  <a:close/>
                </a:path>
                <a:path w="538479" h="75564">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8479" h="75564">
                  <a:moveTo>
                    <a:pt x="423677" y="62805"/>
                  </a:moveTo>
                  <a:lnTo>
                    <a:pt x="418021" y="62805"/>
                  </a:lnTo>
                  <a:lnTo>
                    <a:pt x="418021" y="16668"/>
                  </a:lnTo>
                  <a:lnTo>
                    <a:pt x="401650" y="16668"/>
                  </a:lnTo>
                  <a:lnTo>
                    <a:pt x="401650" y="12650"/>
                  </a:lnTo>
                  <a:lnTo>
                    <a:pt x="406710" y="12551"/>
                  </a:lnTo>
                  <a:lnTo>
                    <a:pt x="410232" y="12104"/>
                  </a:lnTo>
                  <a:lnTo>
                    <a:pt x="412217" y="11310"/>
                  </a:lnTo>
                  <a:lnTo>
                    <a:pt x="414300" y="10517"/>
                  </a:lnTo>
                  <a:lnTo>
                    <a:pt x="415838" y="9276"/>
                  </a:lnTo>
                  <a:lnTo>
                    <a:pt x="416830" y="7590"/>
                  </a:lnTo>
                  <a:lnTo>
                    <a:pt x="417922" y="5903"/>
                  </a:lnTo>
                  <a:lnTo>
                    <a:pt x="418666" y="3571"/>
                  </a:lnTo>
                  <a:lnTo>
                    <a:pt x="419063" y="595"/>
                  </a:lnTo>
                  <a:lnTo>
                    <a:pt x="423677" y="595"/>
                  </a:lnTo>
                  <a:lnTo>
                    <a:pt x="423677" y="62805"/>
                  </a:lnTo>
                  <a:close/>
                </a:path>
                <a:path w="538479" h="75564">
                  <a:moveTo>
                    <a:pt x="452701" y="22175"/>
                  </a:moveTo>
                  <a:lnTo>
                    <a:pt x="447195" y="22175"/>
                  </a:lnTo>
                  <a:lnTo>
                    <a:pt x="447195" y="14833"/>
                  </a:lnTo>
                  <a:lnTo>
                    <a:pt x="448882" y="9673"/>
                  </a:lnTo>
                  <a:lnTo>
                    <a:pt x="452255" y="5804"/>
                  </a:lnTo>
                  <a:lnTo>
                    <a:pt x="455728" y="1934"/>
                  </a:lnTo>
                  <a:lnTo>
                    <a:pt x="460639" y="0"/>
                  </a:lnTo>
                  <a:lnTo>
                    <a:pt x="472843" y="0"/>
                  </a:lnTo>
                  <a:lnTo>
                    <a:pt x="477506" y="1587"/>
                  </a:lnTo>
                  <a:lnTo>
                    <a:pt x="480979" y="4762"/>
                  </a:lnTo>
                  <a:lnTo>
                    <a:pt x="462474" y="4762"/>
                  </a:lnTo>
                  <a:lnTo>
                    <a:pt x="459051" y="6201"/>
                  </a:lnTo>
                  <a:lnTo>
                    <a:pt x="454190" y="11856"/>
                  </a:lnTo>
                  <a:lnTo>
                    <a:pt x="452900" y="15775"/>
                  </a:lnTo>
                  <a:lnTo>
                    <a:pt x="452701" y="20835"/>
                  </a:lnTo>
                  <a:lnTo>
                    <a:pt x="452701" y="22175"/>
                  </a:lnTo>
                  <a:close/>
                </a:path>
                <a:path w="538479" h="75564">
                  <a:moveTo>
                    <a:pt x="486634" y="62805"/>
                  </a:moveTo>
                  <a:lnTo>
                    <a:pt x="445707" y="62805"/>
                  </a:lnTo>
                  <a:lnTo>
                    <a:pt x="445707" y="58241"/>
                  </a:lnTo>
                  <a:lnTo>
                    <a:pt x="470065" y="34131"/>
                  </a:lnTo>
                  <a:lnTo>
                    <a:pt x="474579" y="30559"/>
                  </a:lnTo>
                  <a:lnTo>
                    <a:pt x="476960" y="27682"/>
                  </a:lnTo>
                  <a:lnTo>
                    <a:pt x="479441" y="24804"/>
                  </a:lnTo>
                  <a:lnTo>
                    <a:pt x="480681" y="21431"/>
                  </a:lnTo>
                  <a:lnTo>
                    <a:pt x="480681" y="13791"/>
                  </a:lnTo>
                  <a:lnTo>
                    <a:pt x="479391" y="10715"/>
                  </a:lnTo>
                  <a:lnTo>
                    <a:pt x="474232" y="5953"/>
                  </a:lnTo>
                  <a:lnTo>
                    <a:pt x="470908" y="4762"/>
                  </a:lnTo>
                  <a:lnTo>
                    <a:pt x="480979" y="4762"/>
                  </a:lnTo>
                  <a:lnTo>
                    <a:pt x="484551" y="7937"/>
                  </a:lnTo>
                  <a:lnTo>
                    <a:pt x="486337" y="12203"/>
                  </a:lnTo>
                  <a:lnTo>
                    <a:pt x="486221" y="22175"/>
                  </a:lnTo>
                  <a:lnTo>
                    <a:pt x="484997" y="25846"/>
                  </a:lnTo>
                  <a:lnTo>
                    <a:pt x="479738" y="33287"/>
                  </a:lnTo>
                  <a:lnTo>
                    <a:pt x="474926" y="37256"/>
                  </a:lnTo>
                  <a:lnTo>
                    <a:pt x="462326" y="44896"/>
                  </a:lnTo>
                  <a:lnTo>
                    <a:pt x="458406" y="47823"/>
                  </a:lnTo>
                  <a:lnTo>
                    <a:pt x="453842" y="52784"/>
                  </a:lnTo>
                  <a:lnTo>
                    <a:pt x="452453" y="55215"/>
                  </a:lnTo>
                  <a:lnTo>
                    <a:pt x="451957" y="57596"/>
                  </a:lnTo>
                  <a:lnTo>
                    <a:pt x="486634" y="57596"/>
                  </a:lnTo>
                  <a:lnTo>
                    <a:pt x="486634" y="62805"/>
                  </a:lnTo>
                  <a:close/>
                </a:path>
                <a:path w="538479" h="75564">
                  <a:moveTo>
                    <a:pt x="522902" y="64144"/>
                  </a:moveTo>
                  <a:lnTo>
                    <a:pt x="510202" y="64144"/>
                  </a:lnTo>
                  <a:lnTo>
                    <a:pt x="505043" y="62458"/>
                  </a:lnTo>
                  <a:lnTo>
                    <a:pt x="497105" y="55711"/>
                  </a:lnTo>
                  <a:lnTo>
                    <a:pt x="495143" y="51246"/>
                  </a:lnTo>
                  <a:lnTo>
                    <a:pt x="495232" y="41423"/>
                  </a:lnTo>
                  <a:lnTo>
                    <a:pt x="496212" y="38348"/>
                  </a:lnTo>
                  <a:lnTo>
                    <a:pt x="500578" y="32196"/>
                  </a:lnTo>
                  <a:lnTo>
                    <a:pt x="503703" y="30261"/>
                  </a:lnTo>
                  <a:lnTo>
                    <a:pt x="507771" y="29467"/>
                  </a:lnTo>
                  <a:lnTo>
                    <a:pt x="507771" y="29319"/>
                  </a:lnTo>
                  <a:lnTo>
                    <a:pt x="497651" y="10864"/>
                  </a:lnTo>
                  <a:lnTo>
                    <a:pt x="499437" y="7094"/>
                  </a:lnTo>
                  <a:lnTo>
                    <a:pt x="506680" y="1438"/>
                  </a:lnTo>
                  <a:lnTo>
                    <a:pt x="511145" y="0"/>
                  </a:lnTo>
                  <a:lnTo>
                    <a:pt x="521761" y="0"/>
                  </a:lnTo>
                  <a:lnTo>
                    <a:pt x="526276" y="1438"/>
                  </a:lnTo>
                  <a:lnTo>
                    <a:pt x="530537" y="4762"/>
                  </a:lnTo>
                  <a:lnTo>
                    <a:pt x="512782" y="4762"/>
                  </a:lnTo>
                  <a:lnTo>
                    <a:pt x="509607" y="5754"/>
                  </a:lnTo>
                  <a:lnTo>
                    <a:pt x="504447" y="9723"/>
                  </a:lnTo>
                  <a:lnTo>
                    <a:pt x="503206" y="12253"/>
                  </a:lnTo>
                  <a:lnTo>
                    <a:pt x="503158" y="19198"/>
                  </a:lnTo>
                  <a:lnTo>
                    <a:pt x="504348" y="22026"/>
                  </a:lnTo>
                  <a:lnTo>
                    <a:pt x="509111" y="26193"/>
                  </a:lnTo>
                  <a:lnTo>
                    <a:pt x="512286" y="27235"/>
                  </a:lnTo>
                  <a:lnTo>
                    <a:pt x="530096" y="27235"/>
                  </a:lnTo>
                  <a:lnTo>
                    <a:pt x="528458" y="28326"/>
                  </a:lnTo>
                  <a:lnTo>
                    <a:pt x="525184" y="29319"/>
                  </a:lnTo>
                  <a:lnTo>
                    <a:pt x="525184" y="29467"/>
                  </a:lnTo>
                  <a:lnTo>
                    <a:pt x="529351" y="30360"/>
                  </a:lnTo>
                  <a:lnTo>
                    <a:pt x="531926" y="31849"/>
                  </a:lnTo>
                  <a:lnTo>
                    <a:pt x="511442" y="31849"/>
                  </a:lnTo>
                  <a:lnTo>
                    <a:pt x="507573" y="33089"/>
                  </a:lnTo>
                  <a:lnTo>
                    <a:pt x="504795" y="35569"/>
                  </a:lnTo>
                  <a:lnTo>
                    <a:pt x="502116" y="38050"/>
                  </a:lnTo>
                  <a:lnTo>
                    <a:pt x="500817" y="41225"/>
                  </a:lnTo>
                  <a:lnTo>
                    <a:pt x="500776" y="49758"/>
                  </a:lnTo>
                  <a:lnTo>
                    <a:pt x="502215" y="53181"/>
                  </a:lnTo>
                  <a:lnTo>
                    <a:pt x="507970" y="58142"/>
                  </a:lnTo>
                  <a:lnTo>
                    <a:pt x="511790" y="59382"/>
                  </a:lnTo>
                  <a:lnTo>
                    <a:pt x="531850" y="59382"/>
                  </a:lnTo>
                  <a:lnTo>
                    <a:pt x="528062" y="62507"/>
                  </a:lnTo>
                  <a:lnTo>
                    <a:pt x="522902" y="64144"/>
                  </a:lnTo>
                  <a:close/>
                </a:path>
                <a:path w="538479" h="75564">
                  <a:moveTo>
                    <a:pt x="530096" y="27235"/>
                  </a:moveTo>
                  <a:lnTo>
                    <a:pt x="520719" y="27235"/>
                  </a:lnTo>
                  <a:lnTo>
                    <a:pt x="524093" y="26193"/>
                  </a:lnTo>
                  <a:lnTo>
                    <a:pt x="526375" y="24110"/>
                  </a:lnTo>
                  <a:lnTo>
                    <a:pt x="528657" y="21927"/>
                  </a:lnTo>
                  <a:lnTo>
                    <a:pt x="529758" y="19198"/>
                  </a:lnTo>
                  <a:lnTo>
                    <a:pt x="529798" y="12253"/>
                  </a:lnTo>
                  <a:lnTo>
                    <a:pt x="528607" y="9624"/>
                  </a:lnTo>
                  <a:lnTo>
                    <a:pt x="526226" y="7739"/>
                  </a:lnTo>
                  <a:lnTo>
                    <a:pt x="523845" y="5754"/>
                  </a:lnTo>
                  <a:lnTo>
                    <a:pt x="520620" y="4762"/>
                  </a:lnTo>
                  <a:lnTo>
                    <a:pt x="530537" y="4762"/>
                  </a:lnTo>
                  <a:lnTo>
                    <a:pt x="533618" y="7094"/>
                  </a:lnTo>
                  <a:lnTo>
                    <a:pt x="535453" y="10864"/>
                  </a:lnTo>
                  <a:lnTo>
                    <a:pt x="535361" y="19198"/>
                  </a:lnTo>
                  <a:lnTo>
                    <a:pt x="534560" y="21778"/>
                  </a:lnTo>
                  <a:lnTo>
                    <a:pt x="532774" y="24258"/>
                  </a:lnTo>
                  <a:lnTo>
                    <a:pt x="530989" y="26640"/>
                  </a:lnTo>
                  <a:lnTo>
                    <a:pt x="530096" y="27235"/>
                  </a:lnTo>
                  <a:close/>
                </a:path>
                <a:path w="538479" h="75564">
                  <a:moveTo>
                    <a:pt x="531850" y="59382"/>
                  </a:moveTo>
                  <a:lnTo>
                    <a:pt x="521414" y="59382"/>
                  </a:lnTo>
                  <a:lnTo>
                    <a:pt x="525234" y="58142"/>
                  </a:lnTo>
                  <a:lnTo>
                    <a:pt x="528012" y="55661"/>
                  </a:lnTo>
                  <a:lnTo>
                    <a:pt x="530889" y="53181"/>
                  </a:lnTo>
                  <a:lnTo>
                    <a:pt x="532328" y="49758"/>
                  </a:lnTo>
                  <a:lnTo>
                    <a:pt x="532242" y="41225"/>
                  </a:lnTo>
                  <a:lnTo>
                    <a:pt x="530939" y="38199"/>
                  </a:lnTo>
                  <a:lnTo>
                    <a:pt x="528161" y="35718"/>
                  </a:lnTo>
                  <a:lnTo>
                    <a:pt x="525383" y="33139"/>
                  </a:lnTo>
                  <a:lnTo>
                    <a:pt x="521464" y="31849"/>
                  </a:lnTo>
                  <a:lnTo>
                    <a:pt x="531926" y="31849"/>
                  </a:lnTo>
                  <a:lnTo>
                    <a:pt x="532526" y="32196"/>
                  </a:lnTo>
                  <a:lnTo>
                    <a:pt x="536892" y="37752"/>
                  </a:lnTo>
                  <a:lnTo>
                    <a:pt x="537983" y="41225"/>
                  </a:lnTo>
                  <a:lnTo>
                    <a:pt x="537983" y="51246"/>
                  </a:lnTo>
                  <a:lnTo>
                    <a:pt x="535999" y="55860"/>
                  </a:lnTo>
                  <a:lnTo>
                    <a:pt x="531850" y="59382"/>
                  </a:lnTo>
                  <a:close/>
                </a:path>
              </a:pathLst>
            </a:custGeom>
            <a:solidFill>
              <a:srgbClr val="8B81D1"/>
            </a:solidFill>
          </p:spPr>
          <p:txBody>
            <a:bodyPr wrap="square" lIns="0" tIns="0" rIns="0" bIns="0" rtlCol="0"/>
            <a:lstStyle/>
            <a:p>
              <a:endParaRPr/>
            </a:p>
          </p:txBody>
        </p:sp>
        <p:sp>
          <p:nvSpPr>
            <p:cNvPr id="126" name="object 77"/>
            <p:cNvSpPr/>
            <p:nvPr/>
          </p:nvSpPr>
          <p:spPr>
            <a:xfrm>
              <a:off x="7256825" y="2162389"/>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27" name="object 78"/>
            <p:cNvSpPr/>
            <p:nvPr/>
          </p:nvSpPr>
          <p:spPr>
            <a:xfrm>
              <a:off x="7256834" y="2293150"/>
              <a:ext cx="635" cy="38735"/>
            </a:xfrm>
            <a:custGeom>
              <a:avLst/>
              <a:gdLst/>
              <a:ahLst/>
              <a:cxnLst/>
              <a:rect l="l" t="t" r="r" b="b"/>
              <a:pathLst>
                <a:path w="634" h="38735">
                  <a:moveTo>
                    <a:pt x="299" y="-4762"/>
                  </a:moveTo>
                  <a:lnTo>
                    <a:pt x="299" y="43462"/>
                  </a:lnTo>
                </a:path>
              </a:pathLst>
            </a:custGeom>
            <a:ln w="10124">
              <a:solidFill>
                <a:srgbClr val="666666"/>
              </a:solidFill>
            </a:ln>
          </p:spPr>
          <p:txBody>
            <a:bodyPr wrap="square" lIns="0" tIns="0" rIns="0" bIns="0" rtlCol="0"/>
            <a:lstStyle/>
            <a:p>
              <a:endParaRPr/>
            </a:p>
          </p:txBody>
        </p:sp>
        <p:sp>
          <p:nvSpPr>
            <p:cNvPr id="128" name="object 79"/>
            <p:cNvSpPr/>
            <p:nvPr/>
          </p:nvSpPr>
          <p:spPr>
            <a:xfrm>
              <a:off x="7237184" y="1991680"/>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29" name="object 80"/>
            <p:cNvSpPr/>
            <p:nvPr/>
          </p:nvSpPr>
          <p:spPr>
            <a:xfrm>
              <a:off x="7237184" y="1991680"/>
              <a:ext cx="40640" cy="42545"/>
            </a:xfrm>
            <a:custGeom>
              <a:avLst/>
              <a:gdLst/>
              <a:ahLst/>
              <a:cxnLst/>
              <a:rect l="l" t="t" r="r" b="b"/>
              <a:pathLst>
                <a:path w="40640" h="42544">
                  <a:moveTo>
                    <a:pt x="0" y="21149"/>
                  </a:moveTo>
                  <a:lnTo>
                    <a:pt x="1591" y="12917"/>
                  </a:lnTo>
                  <a:lnTo>
                    <a:pt x="5931"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30" name="object 81"/>
            <p:cNvSpPr/>
            <p:nvPr/>
          </p:nvSpPr>
          <p:spPr>
            <a:xfrm>
              <a:off x="7256825" y="2033834"/>
              <a:ext cx="635" cy="36195"/>
            </a:xfrm>
            <a:custGeom>
              <a:avLst/>
              <a:gdLst/>
              <a:ahLst/>
              <a:cxnLst/>
              <a:rect l="l" t="t" r="r" b="b"/>
              <a:pathLst>
                <a:path w="634" h="36194">
                  <a:moveTo>
                    <a:pt x="299" y="-4762"/>
                  </a:moveTo>
                  <a:lnTo>
                    <a:pt x="299" y="40762"/>
                  </a:lnTo>
                </a:path>
              </a:pathLst>
            </a:custGeom>
            <a:ln w="10124">
              <a:solidFill>
                <a:srgbClr val="666666"/>
              </a:solidFill>
            </a:ln>
          </p:spPr>
          <p:txBody>
            <a:bodyPr wrap="square" lIns="0" tIns="0" rIns="0" bIns="0" rtlCol="0"/>
            <a:lstStyle/>
            <a:p>
              <a:endParaRPr/>
            </a:p>
          </p:txBody>
        </p:sp>
        <p:sp>
          <p:nvSpPr>
            <p:cNvPr id="131" name="object 82"/>
            <p:cNvSpPr/>
            <p:nvPr/>
          </p:nvSpPr>
          <p:spPr>
            <a:xfrm>
              <a:off x="7277684" y="2012800"/>
              <a:ext cx="799465" cy="340360"/>
            </a:xfrm>
            <a:custGeom>
              <a:avLst/>
              <a:gdLst/>
              <a:ahLst/>
              <a:cxnLst/>
              <a:rect l="l" t="t" r="r" b="b"/>
              <a:pathLst>
                <a:path w="799465" h="340360">
                  <a:moveTo>
                    <a:pt x="0" y="340199"/>
                  </a:moveTo>
                  <a:lnTo>
                    <a:pt x="66546" y="339427"/>
                  </a:lnTo>
                  <a:lnTo>
                    <a:pt x="132681" y="337166"/>
                  </a:lnTo>
                  <a:lnTo>
                    <a:pt x="197992" y="333506"/>
                  </a:lnTo>
                  <a:lnTo>
                    <a:pt x="262069" y="328533"/>
                  </a:lnTo>
                  <a:lnTo>
                    <a:pt x="324501" y="322335"/>
                  </a:lnTo>
                  <a:lnTo>
                    <a:pt x="384876" y="314999"/>
                  </a:lnTo>
                  <a:lnTo>
                    <a:pt x="442784" y="306614"/>
                  </a:lnTo>
                  <a:lnTo>
                    <a:pt x="497814" y="297266"/>
                  </a:lnTo>
                  <a:lnTo>
                    <a:pt x="549554" y="287043"/>
                  </a:lnTo>
                  <a:lnTo>
                    <a:pt x="597595" y="276033"/>
                  </a:lnTo>
                  <a:lnTo>
                    <a:pt x="641524" y="264322"/>
                  </a:lnTo>
                  <a:lnTo>
                    <a:pt x="680931" y="251999"/>
                  </a:lnTo>
                  <a:lnTo>
                    <a:pt x="744535" y="225866"/>
                  </a:lnTo>
                  <a:lnTo>
                    <a:pt x="785118" y="198333"/>
                  </a:lnTo>
                  <a:lnTo>
                    <a:pt x="799393" y="170099"/>
                  </a:lnTo>
                  <a:lnTo>
                    <a:pt x="795775" y="155939"/>
                  </a:lnTo>
                  <a:lnTo>
                    <a:pt x="767985" y="127968"/>
                  </a:lnTo>
                  <a:lnTo>
                    <a:pt x="715533" y="101047"/>
                  </a:lnTo>
                  <a:lnTo>
                    <a:pt x="641708" y="75877"/>
                  </a:lnTo>
                  <a:lnTo>
                    <a:pt x="597808" y="64166"/>
                  </a:lnTo>
                  <a:lnTo>
                    <a:pt x="549798" y="53156"/>
                  </a:lnTo>
                  <a:lnTo>
                    <a:pt x="498090" y="42933"/>
                  </a:lnTo>
                  <a:lnTo>
                    <a:pt x="443093" y="33585"/>
                  </a:lnTo>
                  <a:lnTo>
                    <a:pt x="385220" y="25199"/>
                  </a:lnTo>
                  <a:lnTo>
                    <a:pt x="324882" y="17864"/>
                  </a:lnTo>
                  <a:lnTo>
                    <a:pt x="262490" y="11666"/>
                  </a:lnTo>
                  <a:lnTo>
                    <a:pt x="198454" y="6693"/>
                  </a:lnTo>
                  <a:lnTo>
                    <a:pt x="133186" y="3033"/>
                  </a:lnTo>
                  <a:lnTo>
                    <a:pt x="67098" y="772"/>
                  </a:lnTo>
                  <a:lnTo>
                    <a:pt x="599" y="0"/>
                  </a:lnTo>
                </a:path>
              </a:pathLst>
            </a:custGeom>
            <a:ln w="9524">
              <a:solidFill>
                <a:srgbClr val="666666"/>
              </a:solidFill>
            </a:ln>
          </p:spPr>
          <p:txBody>
            <a:bodyPr wrap="square" lIns="0" tIns="0" rIns="0" bIns="0" rtlCol="0"/>
            <a:lstStyle/>
            <a:p>
              <a:endParaRPr/>
            </a:p>
          </p:txBody>
        </p:sp>
        <p:sp>
          <p:nvSpPr>
            <p:cNvPr id="132" name="object 83"/>
            <p:cNvSpPr/>
            <p:nvPr/>
          </p:nvSpPr>
          <p:spPr>
            <a:xfrm>
              <a:off x="7258936" y="1935317"/>
              <a:ext cx="635" cy="60325"/>
            </a:xfrm>
            <a:custGeom>
              <a:avLst/>
              <a:gdLst/>
              <a:ahLst/>
              <a:cxnLst/>
              <a:rect l="l" t="t" r="r" b="b"/>
              <a:pathLst>
                <a:path w="634" h="60325">
                  <a:moveTo>
                    <a:pt x="76" y="-4762"/>
                  </a:moveTo>
                  <a:lnTo>
                    <a:pt x="76" y="64912"/>
                  </a:lnTo>
                </a:path>
              </a:pathLst>
            </a:custGeom>
            <a:ln w="9678">
              <a:solidFill>
                <a:srgbClr val="666666"/>
              </a:solidFill>
            </a:ln>
          </p:spPr>
          <p:txBody>
            <a:bodyPr wrap="square" lIns="0" tIns="0" rIns="0" bIns="0" rtlCol="0"/>
            <a:lstStyle/>
            <a:p>
              <a:endParaRPr/>
            </a:p>
          </p:txBody>
        </p:sp>
        <p:sp>
          <p:nvSpPr>
            <p:cNvPr id="133" name="object 84"/>
            <p:cNvSpPr/>
            <p:nvPr/>
          </p:nvSpPr>
          <p:spPr>
            <a:xfrm>
              <a:off x="7243357" y="1892092"/>
              <a:ext cx="31750" cy="43815"/>
            </a:xfrm>
            <a:custGeom>
              <a:avLst/>
              <a:gdLst/>
              <a:ahLst/>
              <a:cxnLst/>
              <a:rect l="l" t="t" r="r" b="b"/>
              <a:pathLst>
                <a:path w="31750" h="43814">
                  <a:moveTo>
                    <a:pt x="31465" y="43265"/>
                  </a:moveTo>
                  <a:lnTo>
                    <a:pt x="0" y="43184"/>
                  </a:lnTo>
                  <a:lnTo>
                    <a:pt x="15843" y="0"/>
                  </a:lnTo>
                  <a:lnTo>
                    <a:pt x="31465" y="43265"/>
                  </a:lnTo>
                  <a:close/>
                </a:path>
              </a:pathLst>
            </a:custGeom>
            <a:solidFill>
              <a:srgbClr val="666666"/>
            </a:solidFill>
          </p:spPr>
          <p:txBody>
            <a:bodyPr wrap="square" lIns="0" tIns="0" rIns="0" bIns="0" rtlCol="0"/>
            <a:lstStyle/>
            <a:p>
              <a:endParaRPr/>
            </a:p>
          </p:txBody>
        </p:sp>
        <p:sp>
          <p:nvSpPr>
            <p:cNvPr id="134" name="object 85"/>
            <p:cNvSpPr/>
            <p:nvPr/>
          </p:nvSpPr>
          <p:spPr>
            <a:xfrm>
              <a:off x="7243357" y="1892092"/>
              <a:ext cx="31750" cy="43815"/>
            </a:xfrm>
            <a:custGeom>
              <a:avLst/>
              <a:gdLst/>
              <a:ahLst/>
              <a:cxnLst/>
              <a:rect l="l" t="t" r="r" b="b"/>
              <a:pathLst>
                <a:path w="31750" h="43814">
                  <a:moveTo>
                    <a:pt x="31465" y="43265"/>
                  </a:moveTo>
                  <a:lnTo>
                    <a:pt x="15843" y="0"/>
                  </a:lnTo>
                  <a:lnTo>
                    <a:pt x="0" y="43184"/>
                  </a:lnTo>
                  <a:lnTo>
                    <a:pt x="31465" y="43265"/>
                  </a:lnTo>
                  <a:close/>
                </a:path>
              </a:pathLst>
            </a:custGeom>
            <a:ln w="9524">
              <a:solidFill>
                <a:srgbClr val="666666"/>
              </a:solidFill>
            </a:ln>
          </p:spPr>
          <p:txBody>
            <a:bodyPr wrap="square" lIns="0" tIns="0" rIns="0" bIns="0" rtlCol="0"/>
            <a:lstStyle/>
            <a:p>
              <a:endParaRPr/>
            </a:p>
          </p:txBody>
        </p:sp>
      </p:grpSp>
      <p:grpSp>
        <p:nvGrpSpPr>
          <p:cNvPr id="135" name="object 86"/>
          <p:cNvGrpSpPr/>
          <p:nvPr/>
        </p:nvGrpSpPr>
        <p:grpSpPr>
          <a:xfrm>
            <a:off x="10204464" y="2151180"/>
            <a:ext cx="894080" cy="247650"/>
            <a:chOff x="6813564" y="193475"/>
            <a:chExt cx="894080" cy="247650"/>
          </a:xfrm>
        </p:grpSpPr>
        <p:sp>
          <p:nvSpPr>
            <p:cNvPr id="136" name="object 87"/>
            <p:cNvSpPr/>
            <p:nvPr/>
          </p:nvSpPr>
          <p:spPr>
            <a:xfrm>
              <a:off x="6827542" y="203000"/>
              <a:ext cx="870585" cy="92710"/>
            </a:xfrm>
            <a:custGeom>
              <a:avLst/>
              <a:gdLst/>
              <a:ahLst/>
              <a:cxnLst/>
              <a:rect l="l" t="t" r="r" b="b"/>
              <a:pathLst>
                <a:path w="870584" h="92710">
                  <a:moveTo>
                    <a:pt x="870299" y="92699"/>
                  </a:moveTo>
                  <a:lnTo>
                    <a:pt x="0" y="92699"/>
                  </a:lnTo>
                  <a:lnTo>
                    <a:pt x="0" y="0"/>
                  </a:lnTo>
                  <a:lnTo>
                    <a:pt x="870299" y="0"/>
                  </a:lnTo>
                  <a:lnTo>
                    <a:pt x="870299" y="92699"/>
                  </a:lnTo>
                  <a:close/>
                </a:path>
              </a:pathLst>
            </a:custGeom>
            <a:solidFill>
              <a:srgbClr val="F4CCCC"/>
            </a:solidFill>
          </p:spPr>
          <p:txBody>
            <a:bodyPr wrap="square" lIns="0" tIns="0" rIns="0" bIns="0" rtlCol="0"/>
            <a:lstStyle/>
            <a:p>
              <a:endParaRPr/>
            </a:p>
          </p:txBody>
        </p:sp>
        <p:sp>
          <p:nvSpPr>
            <p:cNvPr id="137" name="object 88"/>
            <p:cNvSpPr/>
            <p:nvPr/>
          </p:nvSpPr>
          <p:spPr>
            <a:xfrm>
              <a:off x="6827542" y="203000"/>
              <a:ext cx="870585" cy="92710"/>
            </a:xfrm>
            <a:custGeom>
              <a:avLst/>
              <a:gdLst/>
              <a:ahLst/>
              <a:cxnLst/>
              <a:rect l="l" t="t" r="r" b="b"/>
              <a:pathLst>
                <a:path w="870584" h="92710">
                  <a:moveTo>
                    <a:pt x="0" y="0"/>
                  </a:moveTo>
                  <a:lnTo>
                    <a:pt x="870299" y="0"/>
                  </a:lnTo>
                  <a:lnTo>
                    <a:pt x="870299" y="92699"/>
                  </a:lnTo>
                  <a:lnTo>
                    <a:pt x="0" y="92699"/>
                  </a:lnTo>
                  <a:lnTo>
                    <a:pt x="0" y="0"/>
                  </a:lnTo>
                  <a:close/>
                </a:path>
              </a:pathLst>
            </a:custGeom>
            <a:ln w="19049">
              <a:solidFill>
                <a:srgbClr val="FF0000"/>
              </a:solidFill>
            </a:ln>
          </p:spPr>
          <p:txBody>
            <a:bodyPr wrap="square" lIns="0" tIns="0" rIns="0" bIns="0" rtlCol="0"/>
            <a:lstStyle/>
            <a:p>
              <a:endParaRPr/>
            </a:p>
          </p:txBody>
        </p:sp>
        <p:sp>
          <p:nvSpPr>
            <p:cNvPr id="138" name="object 89"/>
            <p:cNvSpPr/>
            <p:nvPr/>
          </p:nvSpPr>
          <p:spPr>
            <a:xfrm>
              <a:off x="7107054" y="217566"/>
              <a:ext cx="314960" cy="66675"/>
            </a:xfrm>
            <a:custGeom>
              <a:avLst/>
              <a:gdLst/>
              <a:ahLst/>
              <a:cxnLst/>
              <a:rect l="l" t="t" r="r" b="b"/>
              <a:pathLst>
                <a:path w="314959" h="66675">
                  <a:moveTo>
                    <a:pt x="43637" y="60870"/>
                  </a:moveTo>
                  <a:lnTo>
                    <a:pt x="31005" y="60870"/>
                  </a:lnTo>
                  <a:lnTo>
                    <a:pt x="34875" y="59729"/>
                  </a:lnTo>
                  <a:lnTo>
                    <a:pt x="38248" y="57447"/>
                  </a:lnTo>
                  <a:lnTo>
                    <a:pt x="41721" y="55165"/>
                  </a:lnTo>
                  <a:lnTo>
                    <a:pt x="43457" y="52040"/>
                  </a:lnTo>
                  <a:lnTo>
                    <a:pt x="43457" y="42614"/>
                  </a:lnTo>
                  <a:lnTo>
                    <a:pt x="39340" y="38844"/>
                  </a:lnTo>
                  <a:lnTo>
                    <a:pt x="31105" y="36760"/>
                  </a:lnTo>
                  <a:lnTo>
                    <a:pt x="22869" y="34776"/>
                  </a:lnTo>
                  <a:lnTo>
                    <a:pt x="17958" y="33535"/>
                  </a:lnTo>
                  <a:lnTo>
                    <a:pt x="16371" y="33039"/>
                  </a:lnTo>
                  <a:lnTo>
                    <a:pt x="11310" y="31849"/>
                  </a:lnTo>
                  <a:lnTo>
                    <a:pt x="7639" y="30013"/>
                  </a:lnTo>
                  <a:lnTo>
                    <a:pt x="5357" y="27533"/>
                  </a:lnTo>
                  <a:lnTo>
                    <a:pt x="3175" y="25052"/>
                  </a:lnTo>
                  <a:lnTo>
                    <a:pt x="2184" y="22125"/>
                  </a:lnTo>
                  <a:lnTo>
                    <a:pt x="2083" y="12997"/>
                  </a:lnTo>
                  <a:lnTo>
                    <a:pt x="3919" y="8830"/>
                  </a:lnTo>
                  <a:lnTo>
                    <a:pt x="11360" y="1785"/>
                  </a:lnTo>
                  <a:lnTo>
                    <a:pt x="16817" y="0"/>
                  </a:lnTo>
                  <a:lnTo>
                    <a:pt x="30708" y="0"/>
                  </a:lnTo>
                  <a:lnTo>
                    <a:pt x="36264" y="1785"/>
                  </a:lnTo>
                  <a:lnTo>
                    <a:pt x="40266" y="5060"/>
                  </a:lnTo>
                  <a:lnTo>
                    <a:pt x="19000" y="5060"/>
                  </a:lnTo>
                  <a:lnTo>
                    <a:pt x="15081" y="6151"/>
                  </a:lnTo>
                  <a:lnTo>
                    <a:pt x="12203" y="8334"/>
                  </a:lnTo>
                  <a:lnTo>
                    <a:pt x="9425" y="10517"/>
                  </a:lnTo>
                  <a:lnTo>
                    <a:pt x="8058" y="13592"/>
                  </a:lnTo>
                  <a:lnTo>
                    <a:pt x="8036" y="20091"/>
                  </a:lnTo>
                  <a:lnTo>
                    <a:pt x="8731" y="22125"/>
                  </a:lnTo>
                  <a:lnTo>
                    <a:pt x="10120" y="23812"/>
                  </a:lnTo>
                  <a:lnTo>
                    <a:pt x="11608" y="25400"/>
                  </a:lnTo>
                  <a:lnTo>
                    <a:pt x="14237" y="26640"/>
                  </a:lnTo>
                  <a:lnTo>
                    <a:pt x="18008" y="27533"/>
                  </a:lnTo>
                  <a:lnTo>
                    <a:pt x="38397" y="32593"/>
                  </a:lnTo>
                  <a:lnTo>
                    <a:pt x="42713" y="34676"/>
                  </a:lnTo>
                  <a:lnTo>
                    <a:pt x="45392" y="37355"/>
                  </a:lnTo>
                  <a:lnTo>
                    <a:pt x="48170" y="40034"/>
                  </a:lnTo>
                  <a:lnTo>
                    <a:pt x="49559" y="43557"/>
                  </a:lnTo>
                  <a:lnTo>
                    <a:pt x="49559" y="53280"/>
                  </a:lnTo>
                  <a:lnTo>
                    <a:pt x="47525" y="57646"/>
                  </a:lnTo>
                  <a:lnTo>
                    <a:pt x="43637" y="60870"/>
                  </a:lnTo>
                  <a:close/>
                </a:path>
                <a:path w="314959" h="66675">
                  <a:moveTo>
                    <a:pt x="47327" y="19645"/>
                  </a:moveTo>
                  <a:lnTo>
                    <a:pt x="41374" y="19645"/>
                  </a:lnTo>
                  <a:lnTo>
                    <a:pt x="41076" y="15081"/>
                  </a:lnTo>
                  <a:lnTo>
                    <a:pt x="39290" y="11509"/>
                  </a:lnTo>
                  <a:lnTo>
                    <a:pt x="32742" y="6350"/>
                  </a:lnTo>
                  <a:lnTo>
                    <a:pt x="28723" y="5060"/>
                  </a:lnTo>
                  <a:lnTo>
                    <a:pt x="40266" y="5060"/>
                  </a:lnTo>
                  <a:lnTo>
                    <a:pt x="45094" y="8830"/>
                  </a:lnTo>
                  <a:lnTo>
                    <a:pt x="47327" y="13592"/>
                  </a:lnTo>
                  <a:lnTo>
                    <a:pt x="47327" y="19645"/>
                  </a:lnTo>
                  <a:close/>
                </a:path>
                <a:path w="314959" h="66675">
                  <a:moveTo>
                    <a:pt x="33337" y="66079"/>
                  </a:moveTo>
                  <a:lnTo>
                    <a:pt x="17462" y="66079"/>
                  </a:lnTo>
                  <a:lnTo>
                    <a:pt x="11261" y="64293"/>
                  </a:lnTo>
                  <a:lnTo>
                    <a:pt x="6697" y="60721"/>
                  </a:lnTo>
                  <a:lnTo>
                    <a:pt x="2232" y="57150"/>
                  </a:lnTo>
                  <a:lnTo>
                    <a:pt x="21" y="52040"/>
                  </a:lnTo>
                  <a:lnTo>
                    <a:pt x="0" y="43904"/>
                  </a:lnTo>
                  <a:lnTo>
                    <a:pt x="6101" y="43904"/>
                  </a:lnTo>
                  <a:lnTo>
                    <a:pt x="6101" y="49907"/>
                  </a:lnTo>
                  <a:lnTo>
                    <a:pt x="7838" y="54074"/>
                  </a:lnTo>
                  <a:lnTo>
                    <a:pt x="11310" y="56852"/>
                  </a:lnTo>
                  <a:lnTo>
                    <a:pt x="14783" y="59531"/>
                  </a:lnTo>
                  <a:lnTo>
                    <a:pt x="19893" y="60870"/>
                  </a:lnTo>
                  <a:lnTo>
                    <a:pt x="43637" y="60870"/>
                  </a:lnTo>
                  <a:lnTo>
                    <a:pt x="39389" y="64392"/>
                  </a:lnTo>
                  <a:lnTo>
                    <a:pt x="33337" y="66079"/>
                  </a:lnTo>
                  <a:close/>
                </a:path>
                <a:path w="314959" h="66675">
                  <a:moveTo>
                    <a:pt x="82010" y="66079"/>
                  </a:moveTo>
                  <a:lnTo>
                    <a:pt x="71096" y="66079"/>
                  </a:lnTo>
                  <a:lnTo>
                    <a:pt x="65837" y="63797"/>
                  </a:lnTo>
                  <a:lnTo>
                    <a:pt x="61769" y="59233"/>
                  </a:lnTo>
                  <a:lnTo>
                    <a:pt x="57800" y="54669"/>
                  </a:lnTo>
                  <a:lnTo>
                    <a:pt x="55816" y="48865"/>
                  </a:lnTo>
                  <a:lnTo>
                    <a:pt x="55816" y="34776"/>
                  </a:lnTo>
                  <a:lnTo>
                    <a:pt x="57800" y="28971"/>
                  </a:lnTo>
                  <a:lnTo>
                    <a:pt x="65738" y="19843"/>
                  </a:lnTo>
                  <a:lnTo>
                    <a:pt x="70996" y="17561"/>
                  </a:lnTo>
                  <a:lnTo>
                    <a:pt x="84093" y="17561"/>
                  </a:lnTo>
                  <a:lnTo>
                    <a:pt x="89352" y="19843"/>
                  </a:lnTo>
                  <a:lnTo>
                    <a:pt x="91509" y="22324"/>
                  </a:lnTo>
                  <a:lnTo>
                    <a:pt x="72634" y="22324"/>
                  </a:lnTo>
                  <a:lnTo>
                    <a:pt x="68764" y="24209"/>
                  </a:lnTo>
                  <a:lnTo>
                    <a:pt x="65674" y="28128"/>
                  </a:lnTo>
                  <a:lnTo>
                    <a:pt x="62910" y="31750"/>
                  </a:lnTo>
                  <a:lnTo>
                    <a:pt x="61471" y="36363"/>
                  </a:lnTo>
                  <a:lnTo>
                    <a:pt x="61471" y="47277"/>
                  </a:lnTo>
                  <a:lnTo>
                    <a:pt x="62910" y="51891"/>
                  </a:lnTo>
                  <a:lnTo>
                    <a:pt x="65787" y="55661"/>
                  </a:lnTo>
                  <a:lnTo>
                    <a:pt x="68764" y="59432"/>
                  </a:lnTo>
                  <a:lnTo>
                    <a:pt x="72683" y="61317"/>
                  </a:lnTo>
                  <a:lnTo>
                    <a:pt x="91502" y="61317"/>
                  </a:lnTo>
                  <a:lnTo>
                    <a:pt x="89302" y="62805"/>
                  </a:lnTo>
                  <a:lnTo>
                    <a:pt x="85929" y="64988"/>
                  </a:lnTo>
                  <a:lnTo>
                    <a:pt x="82010" y="66079"/>
                  </a:lnTo>
                  <a:close/>
                </a:path>
                <a:path w="314959" h="66675">
                  <a:moveTo>
                    <a:pt x="91502" y="61317"/>
                  </a:moveTo>
                  <a:lnTo>
                    <a:pt x="82407" y="61317"/>
                  </a:lnTo>
                  <a:lnTo>
                    <a:pt x="86276" y="59432"/>
                  </a:lnTo>
                  <a:lnTo>
                    <a:pt x="92130" y="51792"/>
                  </a:lnTo>
                  <a:lnTo>
                    <a:pt x="93586" y="47277"/>
                  </a:lnTo>
                  <a:lnTo>
                    <a:pt x="93586" y="36363"/>
                  </a:lnTo>
                  <a:lnTo>
                    <a:pt x="92130" y="31898"/>
                  </a:lnTo>
                  <a:lnTo>
                    <a:pt x="89043" y="27979"/>
                  </a:lnTo>
                  <a:lnTo>
                    <a:pt x="86276" y="24258"/>
                  </a:lnTo>
                  <a:lnTo>
                    <a:pt x="82357" y="22324"/>
                  </a:lnTo>
                  <a:lnTo>
                    <a:pt x="91509" y="22324"/>
                  </a:lnTo>
                  <a:lnTo>
                    <a:pt x="97289" y="28971"/>
                  </a:lnTo>
                  <a:lnTo>
                    <a:pt x="99274" y="34776"/>
                  </a:lnTo>
                  <a:lnTo>
                    <a:pt x="99274" y="46087"/>
                  </a:lnTo>
                  <a:lnTo>
                    <a:pt x="98430" y="50105"/>
                  </a:lnTo>
                  <a:lnTo>
                    <a:pt x="96744" y="53875"/>
                  </a:lnTo>
                  <a:lnTo>
                    <a:pt x="95156" y="57546"/>
                  </a:lnTo>
                  <a:lnTo>
                    <a:pt x="92676" y="60523"/>
                  </a:lnTo>
                  <a:lnTo>
                    <a:pt x="91502" y="61317"/>
                  </a:lnTo>
                  <a:close/>
                </a:path>
                <a:path w="314959" h="66675">
                  <a:moveTo>
                    <a:pt x="116244" y="18901"/>
                  </a:moveTo>
                  <a:lnTo>
                    <a:pt x="110588" y="18901"/>
                  </a:lnTo>
                  <a:lnTo>
                    <a:pt x="110588" y="9624"/>
                  </a:lnTo>
                  <a:lnTo>
                    <a:pt x="111481" y="6201"/>
                  </a:lnTo>
                  <a:lnTo>
                    <a:pt x="115152" y="2331"/>
                  </a:lnTo>
                  <a:lnTo>
                    <a:pt x="117980" y="1339"/>
                  </a:lnTo>
                  <a:lnTo>
                    <a:pt x="124032" y="1339"/>
                  </a:lnTo>
                  <a:lnTo>
                    <a:pt x="125570" y="1438"/>
                  </a:lnTo>
                  <a:lnTo>
                    <a:pt x="126364" y="1637"/>
                  </a:lnTo>
                  <a:lnTo>
                    <a:pt x="126364" y="5953"/>
                  </a:lnTo>
                  <a:lnTo>
                    <a:pt x="120163" y="5953"/>
                  </a:lnTo>
                  <a:lnTo>
                    <a:pt x="118575" y="6498"/>
                  </a:lnTo>
                  <a:lnTo>
                    <a:pt x="117583" y="7590"/>
                  </a:lnTo>
                  <a:lnTo>
                    <a:pt x="116690" y="8681"/>
                  </a:lnTo>
                  <a:lnTo>
                    <a:pt x="116244" y="10417"/>
                  </a:lnTo>
                  <a:lnTo>
                    <a:pt x="116244" y="18901"/>
                  </a:lnTo>
                  <a:close/>
                </a:path>
                <a:path w="314959" h="66675">
                  <a:moveTo>
                    <a:pt x="139535" y="18901"/>
                  </a:moveTo>
                  <a:lnTo>
                    <a:pt x="133879" y="18901"/>
                  </a:lnTo>
                  <a:lnTo>
                    <a:pt x="133879" y="5060"/>
                  </a:lnTo>
                  <a:lnTo>
                    <a:pt x="139535" y="5060"/>
                  </a:lnTo>
                  <a:lnTo>
                    <a:pt x="139535" y="18901"/>
                  </a:lnTo>
                  <a:close/>
                </a:path>
                <a:path w="314959" h="66675">
                  <a:moveTo>
                    <a:pt x="126364" y="6548"/>
                  </a:moveTo>
                  <a:lnTo>
                    <a:pt x="125669" y="6350"/>
                  </a:lnTo>
                  <a:lnTo>
                    <a:pt x="124925" y="6201"/>
                  </a:lnTo>
                  <a:lnTo>
                    <a:pt x="123338" y="6002"/>
                  </a:lnTo>
                  <a:lnTo>
                    <a:pt x="122743" y="5953"/>
                  </a:lnTo>
                  <a:lnTo>
                    <a:pt x="126364" y="5953"/>
                  </a:lnTo>
                  <a:lnTo>
                    <a:pt x="126364" y="6548"/>
                  </a:lnTo>
                  <a:close/>
                </a:path>
                <a:path w="314959" h="66675">
                  <a:moveTo>
                    <a:pt x="125173" y="23663"/>
                  </a:moveTo>
                  <a:lnTo>
                    <a:pt x="102700" y="23663"/>
                  </a:lnTo>
                  <a:lnTo>
                    <a:pt x="102700" y="18901"/>
                  </a:lnTo>
                  <a:lnTo>
                    <a:pt x="125173" y="18901"/>
                  </a:lnTo>
                  <a:lnTo>
                    <a:pt x="125173" y="23663"/>
                  </a:lnTo>
                  <a:close/>
                </a:path>
                <a:path w="314959" h="66675">
                  <a:moveTo>
                    <a:pt x="148762" y="23663"/>
                  </a:moveTo>
                  <a:lnTo>
                    <a:pt x="125843" y="23663"/>
                  </a:lnTo>
                  <a:lnTo>
                    <a:pt x="125843" y="18901"/>
                  </a:lnTo>
                  <a:lnTo>
                    <a:pt x="148762" y="18901"/>
                  </a:lnTo>
                  <a:lnTo>
                    <a:pt x="148762" y="23663"/>
                  </a:lnTo>
                  <a:close/>
                </a:path>
                <a:path w="314959" h="66675">
                  <a:moveTo>
                    <a:pt x="116244" y="64740"/>
                  </a:moveTo>
                  <a:lnTo>
                    <a:pt x="110588" y="64740"/>
                  </a:lnTo>
                  <a:lnTo>
                    <a:pt x="110588" y="23663"/>
                  </a:lnTo>
                  <a:lnTo>
                    <a:pt x="116244" y="23663"/>
                  </a:lnTo>
                  <a:lnTo>
                    <a:pt x="116244" y="64740"/>
                  </a:lnTo>
                  <a:close/>
                </a:path>
                <a:path w="314959" h="66675">
                  <a:moveTo>
                    <a:pt x="147175" y="65186"/>
                  </a:moveTo>
                  <a:lnTo>
                    <a:pt x="140081" y="65186"/>
                  </a:lnTo>
                  <a:lnTo>
                    <a:pt x="137451" y="64492"/>
                  </a:lnTo>
                  <a:lnTo>
                    <a:pt x="135963" y="63103"/>
                  </a:lnTo>
                  <a:lnTo>
                    <a:pt x="134574" y="61714"/>
                  </a:lnTo>
                  <a:lnTo>
                    <a:pt x="133975" y="59531"/>
                  </a:lnTo>
                  <a:lnTo>
                    <a:pt x="133879" y="23663"/>
                  </a:lnTo>
                  <a:lnTo>
                    <a:pt x="139535" y="23663"/>
                  </a:lnTo>
                  <a:lnTo>
                    <a:pt x="139535" y="57199"/>
                  </a:lnTo>
                  <a:lnTo>
                    <a:pt x="139932" y="58737"/>
                  </a:lnTo>
                  <a:lnTo>
                    <a:pt x="140726" y="59531"/>
                  </a:lnTo>
                  <a:lnTo>
                    <a:pt x="141618" y="60225"/>
                  </a:lnTo>
                  <a:lnTo>
                    <a:pt x="142760" y="60573"/>
                  </a:lnTo>
                  <a:lnTo>
                    <a:pt x="148762" y="60573"/>
                  </a:lnTo>
                  <a:lnTo>
                    <a:pt x="148762" y="65037"/>
                  </a:lnTo>
                  <a:lnTo>
                    <a:pt x="147968" y="65137"/>
                  </a:lnTo>
                  <a:lnTo>
                    <a:pt x="147175" y="65186"/>
                  </a:lnTo>
                  <a:close/>
                </a:path>
                <a:path w="314959" h="66675">
                  <a:moveTo>
                    <a:pt x="148762" y="60573"/>
                  </a:moveTo>
                  <a:lnTo>
                    <a:pt x="146232" y="60573"/>
                  </a:lnTo>
                  <a:lnTo>
                    <a:pt x="148762" y="60275"/>
                  </a:lnTo>
                  <a:lnTo>
                    <a:pt x="148762" y="60573"/>
                  </a:lnTo>
                  <a:close/>
                </a:path>
                <a:path w="314959" h="66675">
                  <a:moveTo>
                    <a:pt x="166066" y="26640"/>
                  </a:moveTo>
                  <a:lnTo>
                    <a:pt x="162254" y="26640"/>
                  </a:lnTo>
                  <a:lnTo>
                    <a:pt x="163841" y="23564"/>
                  </a:lnTo>
                  <a:lnTo>
                    <a:pt x="165875" y="21282"/>
                  </a:lnTo>
                  <a:lnTo>
                    <a:pt x="168356" y="19794"/>
                  </a:lnTo>
                  <a:lnTo>
                    <a:pt x="170935" y="18305"/>
                  </a:lnTo>
                  <a:lnTo>
                    <a:pt x="173912" y="17561"/>
                  </a:lnTo>
                  <a:lnTo>
                    <a:pt x="180460" y="17561"/>
                  </a:lnTo>
                  <a:lnTo>
                    <a:pt x="183189" y="18355"/>
                  </a:lnTo>
                  <a:lnTo>
                    <a:pt x="185471" y="19942"/>
                  </a:lnTo>
                  <a:lnTo>
                    <a:pt x="187852" y="21431"/>
                  </a:lnTo>
                  <a:lnTo>
                    <a:pt x="188522" y="22324"/>
                  </a:lnTo>
                  <a:lnTo>
                    <a:pt x="171630" y="22324"/>
                  </a:lnTo>
                  <a:lnTo>
                    <a:pt x="168207" y="23862"/>
                  </a:lnTo>
                  <a:lnTo>
                    <a:pt x="166066" y="26640"/>
                  </a:lnTo>
                  <a:close/>
                </a:path>
                <a:path w="314959" h="66675">
                  <a:moveTo>
                    <a:pt x="194549" y="26491"/>
                  </a:moveTo>
                  <a:lnTo>
                    <a:pt x="190382" y="26491"/>
                  </a:lnTo>
                  <a:lnTo>
                    <a:pt x="191819" y="23713"/>
                  </a:lnTo>
                  <a:lnTo>
                    <a:pt x="191916" y="23564"/>
                  </a:lnTo>
                  <a:lnTo>
                    <a:pt x="193855" y="21431"/>
                  </a:lnTo>
                  <a:lnTo>
                    <a:pt x="196335" y="19942"/>
                  </a:lnTo>
                  <a:lnTo>
                    <a:pt x="198915" y="18355"/>
                  </a:lnTo>
                  <a:lnTo>
                    <a:pt x="201842" y="17561"/>
                  </a:lnTo>
                  <a:lnTo>
                    <a:pt x="210176" y="17561"/>
                  </a:lnTo>
                  <a:lnTo>
                    <a:pt x="213947" y="18950"/>
                  </a:lnTo>
                  <a:lnTo>
                    <a:pt x="216978" y="22324"/>
                  </a:lnTo>
                  <a:lnTo>
                    <a:pt x="199709" y="22324"/>
                  </a:lnTo>
                  <a:lnTo>
                    <a:pt x="196633" y="23713"/>
                  </a:lnTo>
                  <a:lnTo>
                    <a:pt x="194549" y="26491"/>
                  </a:lnTo>
                  <a:close/>
                </a:path>
                <a:path w="314959" h="66675">
                  <a:moveTo>
                    <a:pt x="162403" y="64740"/>
                  </a:moveTo>
                  <a:lnTo>
                    <a:pt x="156896" y="64740"/>
                  </a:lnTo>
                  <a:lnTo>
                    <a:pt x="156896" y="18901"/>
                  </a:lnTo>
                  <a:lnTo>
                    <a:pt x="162105" y="18901"/>
                  </a:lnTo>
                  <a:lnTo>
                    <a:pt x="162105" y="26640"/>
                  </a:lnTo>
                  <a:lnTo>
                    <a:pt x="166066" y="26640"/>
                  </a:lnTo>
                  <a:lnTo>
                    <a:pt x="163544" y="29914"/>
                  </a:lnTo>
                  <a:lnTo>
                    <a:pt x="162403" y="33833"/>
                  </a:lnTo>
                  <a:lnTo>
                    <a:pt x="162403" y="64740"/>
                  </a:lnTo>
                  <a:close/>
                </a:path>
                <a:path w="314959" h="66675">
                  <a:moveTo>
                    <a:pt x="191424" y="64740"/>
                  </a:moveTo>
                  <a:lnTo>
                    <a:pt x="185769" y="64740"/>
                  </a:lnTo>
                  <a:lnTo>
                    <a:pt x="185695" y="29616"/>
                  </a:lnTo>
                  <a:lnTo>
                    <a:pt x="184975" y="27185"/>
                  </a:lnTo>
                  <a:lnTo>
                    <a:pt x="183387" y="25300"/>
                  </a:lnTo>
                  <a:lnTo>
                    <a:pt x="181800" y="23316"/>
                  </a:lnTo>
                  <a:lnTo>
                    <a:pt x="179369" y="22324"/>
                  </a:lnTo>
                  <a:lnTo>
                    <a:pt x="188522" y="22324"/>
                  </a:lnTo>
                  <a:lnTo>
                    <a:pt x="189452" y="23564"/>
                  </a:lnTo>
                  <a:lnTo>
                    <a:pt x="189566" y="23862"/>
                  </a:lnTo>
                  <a:lnTo>
                    <a:pt x="190382" y="26491"/>
                  </a:lnTo>
                  <a:lnTo>
                    <a:pt x="194549" y="26491"/>
                  </a:lnTo>
                  <a:lnTo>
                    <a:pt x="192466" y="29269"/>
                  </a:lnTo>
                  <a:lnTo>
                    <a:pt x="191424" y="33238"/>
                  </a:lnTo>
                  <a:lnTo>
                    <a:pt x="191424" y="64740"/>
                  </a:lnTo>
                  <a:close/>
                </a:path>
                <a:path w="314959" h="66675">
                  <a:moveTo>
                    <a:pt x="220148" y="64740"/>
                  </a:moveTo>
                  <a:lnTo>
                    <a:pt x="214641" y="64740"/>
                  </a:lnTo>
                  <a:lnTo>
                    <a:pt x="214532" y="29269"/>
                  </a:lnTo>
                  <a:lnTo>
                    <a:pt x="213748" y="26789"/>
                  </a:lnTo>
                  <a:lnTo>
                    <a:pt x="211962" y="25003"/>
                  </a:lnTo>
                  <a:lnTo>
                    <a:pt x="210276" y="23217"/>
                  </a:lnTo>
                  <a:lnTo>
                    <a:pt x="207547" y="22324"/>
                  </a:lnTo>
                  <a:lnTo>
                    <a:pt x="216978" y="22324"/>
                  </a:lnTo>
                  <a:lnTo>
                    <a:pt x="218908" y="24407"/>
                  </a:lnTo>
                  <a:lnTo>
                    <a:pt x="220148" y="28227"/>
                  </a:lnTo>
                  <a:lnTo>
                    <a:pt x="220148" y="64740"/>
                  </a:lnTo>
                  <a:close/>
                </a:path>
                <a:path w="314959" h="66675">
                  <a:moveTo>
                    <a:pt x="235969" y="32891"/>
                  </a:moveTo>
                  <a:lnTo>
                    <a:pt x="230314" y="32891"/>
                  </a:lnTo>
                  <a:lnTo>
                    <a:pt x="230611" y="27930"/>
                  </a:lnTo>
                  <a:lnTo>
                    <a:pt x="232348" y="24159"/>
                  </a:lnTo>
                  <a:lnTo>
                    <a:pt x="235523" y="21580"/>
                  </a:lnTo>
                  <a:lnTo>
                    <a:pt x="238698" y="18901"/>
                  </a:lnTo>
                  <a:lnTo>
                    <a:pt x="243162" y="17561"/>
                  </a:lnTo>
                  <a:lnTo>
                    <a:pt x="254771" y="17561"/>
                  </a:lnTo>
                  <a:lnTo>
                    <a:pt x="259037" y="18851"/>
                  </a:lnTo>
                  <a:lnTo>
                    <a:pt x="261716" y="21431"/>
                  </a:lnTo>
                  <a:lnTo>
                    <a:pt x="262717" y="22324"/>
                  </a:lnTo>
                  <a:lnTo>
                    <a:pt x="244403" y="22324"/>
                  </a:lnTo>
                  <a:lnTo>
                    <a:pt x="241426" y="23217"/>
                  </a:lnTo>
                  <a:lnTo>
                    <a:pt x="239243" y="25003"/>
                  </a:lnTo>
                  <a:lnTo>
                    <a:pt x="237160" y="26789"/>
                  </a:lnTo>
                  <a:lnTo>
                    <a:pt x="236068" y="29418"/>
                  </a:lnTo>
                  <a:lnTo>
                    <a:pt x="235969" y="32891"/>
                  </a:lnTo>
                  <a:close/>
                </a:path>
                <a:path w="314959" h="66675">
                  <a:moveTo>
                    <a:pt x="247627" y="66079"/>
                  </a:moveTo>
                  <a:lnTo>
                    <a:pt x="239194" y="66079"/>
                  </a:lnTo>
                  <a:lnTo>
                    <a:pt x="235423" y="64938"/>
                  </a:lnTo>
                  <a:lnTo>
                    <a:pt x="232488" y="62607"/>
                  </a:lnTo>
                  <a:lnTo>
                    <a:pt x="229768" y="60275"/>
                  </a:lnTo>
                  <a:lnTo>
                    <a:pt x="228503" y="57249"/>
                  </a:lnTo>
                  <a:lnTo>
                    <a:pt x="228379" y="48220"/>
                  </a:lnTo>
                  <a:lnTo>
                    <a:pt x="229917" y="44896"/>
                  </a:lnTo>
                  <a:lnTo>
                    <a:pt x="232993" y="42713"/>
                  </a:lnTo>
                  <a:lnTo>
                    <a:pt x="236068" y="40431"/>
                  </a:lnTo>
                  <a:lnTo>
                    <a:pt x="242964" y="38794"/>
                  </a:lnTo>
                  <a:lnTo>
                    <a:pt x="256061" y="37603"/>
                  </a:lnTo>
                  <a:lnTo>
                    <a:pt x="257748" y="37058"/>
                  </a:lnTo>
                  <a:lnTo>
                    <a:pt x="259732" y="35272"/>
                  </a:lnTo>
                  <a:lnTo>
                    <a:pt x="260228" y="33783"/>
                  </a:lnTo>
                  <a:lnTo>
                    <a:pt x="260228" y="28624"/>
                  </a:lnTo>
                  <a:lnTo>
                    <a:pt x="259286" y="26292"/>
                  </a:lnTo>
                  <a:lnTo>
                    <a:pt x="255515" y="23117"/>
                  </a:lnTo>
                  <a:lnTo>
                    <a:pt x="252439" y="22324"/>
                  </a:lnTo>
                  <a:lnTo>
                    <a:pt x="262717" y="22324"/>
                  </a:lnTo>
                  <a:lnTo>
                    <a:pt x="264495" y="23911"/>
                  </a:lnTo>
                  <a:lnTo>
                    <a:pt x="265884" y="27433"/>
                  </a:lnTo>
                  <a:lnTo>
                    <a:pt x="265884" y="39737"/>
                  </a:lnTo>
                  <a:lnTo>
                    <a:pt x="260079" y="39737"/>
                  </a:lnTo>
                  <a:lnTo>
                    <a:pt x="259484" y="40729"/>
                  </a:lnTo>
                  <a:lnTo>
                    <a:pt x="257698" y="41423"/>
                  </a:lnTo>
                  <a:lnTo>
                    <a:pt x="251745" y="42217"/>
                  </a:lnTo>
                  <a:lnTo>
                    <a:pt x="248471" y="42763"/>
                  </a:lnTo>
                  <a:lnTo>
                    <a:pt x="244899" y="43457"/>
                  </a:lnTo>
                  <a:lnTo>
                    <a:pt x="241327" y="44053"/>
                  </a:lnTo>
                  <a:lnTo>
                    <a:pt x="238598" y="45045"/>
                  </a:lnTo>
                  <a:lnTo>
                    <a:pt x="236713" y="46434"/>
                  </a:lnTo>
                  <a:lnTo>
                    <a:pt x="234927" y="47823"/>
                  </a:lnTo>
                  <a:lnTo>
                    <a:pt x="234034" y="49758"/>
                  </a:lnTo>
                  <a:lnTo>
                    <a:pt x="234034" y="55016"/>
                  </a:lnTo>
                  <a:lnTo>
                    <a:pt x="235027" y="57249"/>
                  </a:lnTo>
                  <a:lnTo>
                    <a:pt x="237011" y="58935"/>
                  </a:lnTo>
                  <a:lnTo>
                    <a:pt x="239095" y="60523"/>
                  </a:lnTo>
                  <a:lnTo>
                    <a:pt x="241525" y="61317"/>
                  </a:lnTo>
                  <a:lnTo>
                    <a:pt x="257103" y="61317"/>
                  </a:lnTo>
                  <a:lnTo>
                    <a:pt x="255813" y="62607"/>
                  </a:lnTo>
                  <a:lnTo>
                    <a:pt x="253233" y="63996"/>
                  </a:lnTo>
                  <a:lnTo>
                    <a:pt x="250753" y="65385"/>
                  </a:lnTo>
                  <a:lnTo>
                    <a:pt x="247627" y="66079"/>
                  </a:lnTo>
                  <a:close/>
                </a:path>
                <a:path w="314959" h="66675">
                  <a:moveTo>
                    <a:pt x="257103" y="61317"/>
                  </a:moveTo>
                  <a:lnTo>
                    <a:pt x="248868" y="61317"/>
                  </a:lnTo>
                  <a:lnTo>
                    <a:pt x="252638" y="59977"/>
                  </a:lnTo>
                  <a:lnTo>
                    <a:pt x="258690" y="54520"/>
                  </a:lnTo>
                  <a:lnTo>
                    <a:pt x="260228" y="51147"/>
                  </a:lnTo>
                  <a:lnTo>
                    <a:pt x="260228" y="39737"/>
                  </a:lnTo>
                  <a:lnTo>
                    <a:pt x="265884" y="39737"/>
                  </a:lnTo>
                  <a:lnTo>
                    <a:pt x="265884" y="56703"/>
                  </a:lnTo>
                  <a:lnTo>
                    <a:pt x="260526" y="56703"/>
                  </a:lnTo>
                  <a:lnTo>
                    <a:pt x="258244" y="60176"/>
                  </a:lnTo>
                  <a:lnTo>
                    <a:pt x="257103" y="61317"/>
                  </a:lnTo>
                  <a:close/>
                </a:path>
                <a:path w="314959" h="66675">
                  <a:moveTo>
                    <a:pt x="269009" y="64740"/>
                  </a:moveTo>
                  <a:lnTo>
                    <a:pt x="264842" y="64740"/>
                  </a:lnTo>
                  <a:lnTo>
                    <a:pt x="263155" y="64144"/>
                  </a:lnTo>
                  <a:lnTo>
                    <a:pt x="261171" y="61763"/>
                  </a:lnTo>
                  <a:lnTo>
                    <a:pt x="260779" y="60275"/>
                  </a:lnTo>
                  <a:lnTo>
                    <a:pt x="260675" y="56703"/>
                  </a:lnTo>
                  <a:lnTo>
                    <a:pt x="265884" y="56703"/>
                  </a:lnTo>
                  <a:lnTo>
                    <a:pt x="265884" y="57745"/>
                  </a:lnTo>
                  <a:lnTo>
                    <a:pt x="266132" y="58489"/>
                  </a:lnTo>
                  <a:lnTo>
                    <a:pt x="267124" y="59680"/>
                  </a:lnTo>
                  <a:lnTo>
                    <a:pt x="267967" y="59977"/>
                  </a:lnTo>
                  <a:lnTo>
                    <a:pt x="270795" y="59977"/>
                  </a:lnTo>
                  <a:lnTo>
                    <a:pt x="270795" y="64442"/>
                  </a:lnTo>
                  <a:lnTo>
                    <a:pt x="269505" y="64641"/>
                  </a:lnTo>
                  <a:lnTo>
                    <a:pt x="269009" y="64740"/>
                  </a:lnTo>
                  <a:close/>
                </a:path>
                <a:path w="314959" h="66675">
                  <a:moveTo>
                    <a:pt x="270795" y="59977"/>
                  </a:moveTo>
                  <a:lnTo>
                    <a:pt x="270051" y="59977"/>
                  </a:lnTo>
                  <a:lnTo>
                    <a:pt x="270596" y="59779"/>
                  </a:lnTo>
                  <a:lnTo>
                    <a:pt x="270795" y="59680"/>
                  </a:lnTo>
                  <a:lnTo>
                    <a:pt x="270795" y="59977"/>
                  </a:lnTo>
                  <a:close/>
                </a:path>
                <a:path w="314959" h="66675">
                  <a:moveTo>
                    <a:pt x="278663" y="64740"/>
                  </a:moveTo>
                  <a:lnTo>
                    <a:pt x="271817" y="64740"/>
                  </a:lnTo>
                  <a:lnTo>
                    <a:pt x="289528" y="40927"/>
                  </a:lnTo>
                  <a:lnTo>
                    <a:pt x="273157" y="18901"/>
                  </a:lnTo>
                  <a:lnTo>
                    <a:pt x="280152" y="18901"/>
                  </a:lnTo>
                  <a:lnTo>
                    <a:pt x="293248" y="36314"/>
                  </a:lnTo>
                  <a:lnTo>
                    <a:pt x="299776" y="36314"/>
                  </a:lnTo>
                  <a:lnTo>
                    <a:pt x="296374" y="40778"/>
                  </a:lnTo>
                  <a:lnTo>
                    <a:pt x="299953" y="45541"/>
                  </a:lnTo>
                  <a:lnTo>
                    <a:pt x="292802" y="45541"/>
                  </a:lnTo>
                  <a:lnTo>
                    <a:pt x="278663" y="64740"/>
                  </a:lnTo>
                  <a:close/>
                </a:path>
                <a:path w="314959" h="66675">
                  <a:moveTo>
                    <a:pt x="299776" y="36314"/>
                  </a:moveTo>
                  <a:lnTo>
                    <a:pt x="293248" y="36314"/>
                  </a:lnTo>
                  <a:lnTo>
                    <a:pt x="306048" y="18901"/>
                  </a:lnTo>
                  <a:lnTo>
                    <a:pt x="313043" y="18901"/>
                  </a:lnTo>
                  <a:lnTo>
                    <a:pt x="299776" y="36314"/>
                  </a:lnTo>
                  <a:close/>
                </a:path>
                <a:path w="314959" h="66675">
                  <a:moveTo>
                    <a:pt x="314382" y="64740"/>
                  </a:moveTo>
                  <a:lnTo>
                    <a:pt x="307238" y="64740"/>
                  </a:lnTo>
                  <a:lnTo>
                    <a:pt x="292802" y="45541"/>
                  </a:lnTo>
                  <a:lnTo>
                    <a:pt x="299953" y="45541"/>
                  </a:lnTo>
                  <a:lnTo>
                    <a:pt x="314382" y="64740"/>
                  </a:lnTo>
                  <a:close/>
                </a:path>
              </a:pathLst>
            </a:custGeom>
            <a:solidFill>
              <a:srgbClr val="FF0000"/>
            </a:solidFill>
          </p:spPr>
          <p:txBody>
            <a:bodyPr wrap="square" lIns="0" tIns="0" rIns="0" bIns="0" rtlCol="0"/>
            <a:lstStyle/>
            <a:p>
              <a:endParaRPr/>
            </a:p>
          </p:txBody>
        </p:sp>
        <p:sp>
          <p:nvSpPr>
            <p:cNvPr id="139" name="object 90"/>
            <p:cNvSpPr/>
            <p:nvPr/>
          </p:nvSpPr>
          <p:spPr>
            <a:xfrm>
              <a:off x="6823089" y="338297"/>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D9EAD3"/>
            </a:solidFill>
          </p:spPr>
          <p:txBody>
            <a:bodyPr wrap="square" lIns="0" tIns="0" rIns="0" bIns="0" rtlCol="0"/>
            <a:lstStyle/>
            <a:p>
              <a:endParaRPr/>
            </a:p>
          </p:txBody>
        </p:sp>
        <p:sp>
          <p:nvSpPr>
            <p:cNvPr id="140" name="object 91"/>
            <p:cNvSpPr/>
            <p:nvPr/>
          </p:nvSpPr>
          <p:spPr>
            <a:xfrm>
              <a:off x="6823089" y="338297"/>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37761C"/>
              </a:solidFill>
            </a:ln>
          </p:spPr>
          <p:txBody>
            <a:bodyPr wrap="square" lIns="0" tIns="0" rIns="0" bIns="0" rtlCol="0"/>
            <a:lstStyle/>
            <a:p>
              <a:endParaRPr/>
            </a:p>
          </p:txBody>
        </p:sp>
        <p:sp>
          <p:nvSpPr>
            <p:cNvPr id="141" name="object 92"/>
            <p:cNvSpPr/>
            <p:nvPr/>
          </p:nvSpPr>
          <p:spPr>
            <a:xfrm>
              <a:off x="7098326" y="352864"/>
              <a:ext cx="323850" cy="66675"/>
            </a:xfrm>
            <a:custGeom>
              <a:avLst/>
              <a:gdLst/>
              <a:ahLst/>
              <a:cxnLst/>
              <a:rect l="l" t="t" r="r" b="b"/>
              <a:pathLst>
                <a:path w="323850" h="66675">
                  <a:moveTo>
                    <a:pt x="6101" y="64740"/>
                  </a:moveTo>
                  <a:lnTo>
                    <a:pt x="0" y="64740"/>
                  </a:lnTo>
                  <a:lnTo>
                    <a:pt x="0" y="1339"/>
                  </a:lnTo>
                  <a:lnTo>
                    <a:pt x="40183" y="1339"/>
                  </a:lnTo>
                  <a:lnTo>
                    <a:pt x="40183" y="6548"/>
                  </a:lnTo>
                  <a:lnTo>
                    <a:pt x="6101" y="6548"/>
                  </a:lnTo>
                  <a:lnTo>
                    <a:pt x="6101" y="29319"/>
                  </a:lnTo>
                  <a:lnTo>
                    <a:pt x="36462" y="29319"/>
                  </a:lnTo>
                  <a:lnTo>
                    <a:pt x="36462" y="34528"/>
                  </a:lnTo>
                  <a:lnTo>
                    <a:pt x="6101" y="34528"/>
                  </a:lnTo>
                  <a:lnTo>
                    <a:pt x="6101" y="64740"/>
                  </a:lnTo>
                  <a:close/>
                </a:path>
                <a:path w="323850" h="66675">
                  <a:moveTo>
                    <a:pt x="81903" y="66079"/>
                  </a:moveTo>
                  <a:lnTo>
                    <a:pt x="65432" y="66079"/>
                  </a:lnTo>
                  <a:lnTo>
                    <a:pt x="58140" y="63003"/>
                  </a:lnTo>
                  <a:lnTo>
                    <a:pt x="52782" y="56852"/>
                  </a:lnTo>
                  <a:lnTo>
                    <a:pt x="47424" y="50601"/>
                  </a:lnTo>
                  <a:lnTo>
                    <a:pt x="44745" y="42664"/>
                  </a:lnTo>
                  <a:lnTo>
                    <a:pt x="44745" y="23316"/>
                  </a:lnTo>
                  <a:lnTo>
                    <a:pt x="47474" y="15378"/>
                  </a:lnTo>
                  <a:lnTo>
                    <a:pt x="58388" y="3075"/>
                  </a:lnTo>
                  <a:lnTo>
                    <a:pt x="65631" y="0"/>
                  </a:lnTo>
                  <a:lnTo>
                    <a:pt x="81109" y="0"/>
                  </a:lnTo>
                  <a:lnTo>
                    <a:pt x="86715" y="1835"/>
                  </a:lnTo>
                  <a:lnTo>
                    <a:pt x="90898" y="5060"/>
                  </a:lnTo>
                  <a:lnTo>
                    <a:pt x="67318" y="5060"/>
                  </a:lnTo>
                  <a:lnTo>
                    <a:pt x="61464" y="7689"/>
                  </a:lnTo>
                  <a:lnTo>
                    <a:pt x="57098" y="12948"/>
                  </a:lnTo>
                  <a:lnTo>
                    <a:pt x="52832" y="18206"/>
                  </a:lnTo>
                  <a:lnTo>
                    <a:pt x="50698" y="24903"/>
                  </a:lnTo>
                  <a:lnTo>
                    <a:pt x="50698" y="41076"/>
                  </a:lnTo>
                  <a:lnTo>
                    <a:pt x="52782" y="47724"/>
                  </a:lnTo>
                  <a:lnTo>
                    <a:pt x="56949" y="52982"/>
                  </a:lnTo>
                  <a:lnTo>
                    <a:pt x="61216" y="58241"/>
                  </a:lnTo>
                  <a:lnTo>
                    <a:pt x="67119" y="60870"/>
                  </a:lnTo>
                  <a:lnTo>
                    <a:pt x="90963" y="60870"/>
                  </a:lnTo>
                  <a:lnTo>
                    <a:pt x="87856" y="63847"/>
                  </a:lnTo>
                  <a:lnTo>
                    <a:pt x="81903" y="66079"/>
                  </a:lnTo>
                  <a:close/>
                </a:path>
                <a:path w="323850" h="66675">
                  <a:moveTo>
                    <a:pt x="100109" y="20538"/>
                  </a:moveTo>
                  <a:lnTo>
                    <a:pt x="94156" y="20538"/>
                  </a:lnTo>
                  <a:lnTo>
                    <a:pt x="92966" y="15577"/>
                  </a:lnTo>
                  <a:lnTo>
                    <a:pt x="90584" y="11757"/>
                  </a:lnTo>
                  <a:lnTo>
                    <a:pt x="83441" y="6399"/>
                  </a:lnTo>
                  <a:lnTo>
                    <a:pt x="79323" y="5060"/>
                  </a:lnTo>
                  <a:lnTo>
                    <a:pt x="90898" y="5060"/>
                  </a:lnTo>
                  <a:lnTo>
                    <a:pt x="96339" y="9177"/>
                  </a:lnTo>
                  <a:lnTo>
                    <a:pt x="99216" y="14188"/>
                  </a:lnTo>
                  <a:lnTo>
                    <a:pt x="100109" y="20538"/>
                  </a:lnTo>
                  <a:close/>
                </a:path>
                <a:path w="323850" h="66675">
                  <a:moveTo>
                    <a:pt x="90963" y="60870"/>
                  </a:moveTo>
                  <a:lnTo>
                    <a:pt x="80117" y="60870"/>
                  </a:lnTo>
                  <a:lnTo>
                    <a:pt x="84681" y="59035"/>
                  </a:lnTo>
                  <a:lnTo>
                    <a:pt x="92122" y="51593"/>
                  </a:lnTo>
                  <a:lnTo>
                    <a:pt x="94355" y="46682"/>
                  </a:lnTo>
                  <a:lnTo>
                    <a:pt x="95049" y="40630"/>
                  </a:lnTo>
                  <a:lnTo>
                    <a:pt x="101002" y="40630"/>
                  </a:lnTo>
                  <a:lnTo>
                    <a:pt x="100109" y="48567"/>
                  </a:lnTo>
                  <a:lnTo>
                    <a:pt x="97282" y="54818"/>
                  </a:lnTo>
                  <a:lnTo>
                    <a:pt x="90963" y="60870"/>
                  </a:lnTo>
                  <a:close/>
                </a:path>
                <a:path w="323850" h="66675">
                  <a:moveTo>
                    <a:pt x="159226" y="64740"/>
                  </a:moveTo>
                  <a:lnTo>
                    <a:pt x="153571" y="64740"/>
                  </a:lnTo>
                  <a:lnTo>
                    <a:pt x="153571" y="18603"/>
                  </a:lnTo>
                  <a:lnTo>
                    <a:pt x="137200" y="18603"/>
                  </a:lnTo>
                  <a:lnTo>
                    <a:pt x="137200" y="14585"/>
                  </a:lnTo>
                  <a:lnTo>
                    <a:pt x="142260" y="14485"/>
                  </a:lnTo>
                  <a:lnTo>
                    <a:pt x="145782" y="14039"/>
                  </a:lnTo>
                  <a:lnTo>
                    <a:pt x="147766" y="13245"/>
                  </a:lnTo>
                  <a:lnTo>
                    <a:pt x="149850" y="12451"/>
                  </a:lnTo>
                  <a:lnTo>
                    <a:pt x="151388" y="11211"/>
                  </a:lnTo>
                  <a:lnTo>
                    <a:pt x="152380" y="9524"/>
                  </a:lnTo>
                  <a:lnTo>
                    <a:pt x="153471" y="7838"/>
                  </a:lnTo>
                  <a:lnTo>
                    <a:pt x="154216" y="5506"/>
                  </a:lnTo>
                  <a:lnTo>
                    <a:pt x="154612" y="2530"/>
                  </a:lnTo>
                  <a:lnTo>
                    <a:pt x="159226" y="2530"/>
                  </a:lnTo>
                  <a:lnTo>
                    <a:pt x="159226" y="64740"/>
                  </a:lnTo>
                  <a:close/>
                </a:path>
                <a:path w="323850" h="66675">
                  <a:moveTo>
                    <a:pt x="209831" y="66079"/>
                  </a:moveTo>
                  <a:lnTo>
                    <a:pt x="195643" y="66079"/>
                  </a:lnTo>
                  <a:lnTo>
                    <a:pt x="190236" y="63400"/>
                  </a:lnTo>
                  <a:lnTo>
                    <a:pt x="186465" y="58042"/>
                  </a:lnTo>
                  <a:lnTo>
                    <a:pt x="182794" y="52685"/>
                  </a:lnTo>
                  <a:lnTo>
                    <a:pt x="180959" y="44698"/>
                  </a:lnTo>
                  <a:lnTo>
                    <a:pt x="180959" y="23366"/>
                  </a:lnTo>
                  <a:lnTo>
                    <a:pt x="182794" y="15329"/>
                  </a:lnTo>
                  <a:lnTo>
                    <a:pt x="186465" y="9971"/>
                  </a:lnTo>
                  <a:lnTo>
                    <a:pt x="190235" y="4613"/>
                  </a:lnTo>
                  <a:lnTo>
                    <a:pt x="195643" y="1934"/>
                  </a:lnTo>
                  <a:lnTo>
                    <a:pt x="209831" y="1934"/>
                  </a:lnTo>
                  <a:lnTo>
                    <a:pt x="215239" y="4663"/>
                  </a:lnTo>
                  <a:lnTo>
                    <a:pt x="216607" y="6697"/>
                  </a:lnTo>
                  <a:lnTo>
                    <a:pt x="197379" y="6697"/>
                  </a:lnTo>
                  <a:lnTo>
                    <a:pt x="193410" y="8979"/>
                  </a:lnTo>
                  <a:lnTo>
                    <a:pt x="190632" y="13543"/>
                  </a:lnTo>
                  <a:lnTo>
                    <a:pt x="187953" y="18008"/>
                  </a:lnTo>
                  <a:lnTo>
                    <a:pt x="186614" y="24804"/>
                  </a:lnTo>
                  <a:lnTo>
                    <a:pt x="186614" y="43060"/>
                  </a:lnTo>
                  <a:lnTo>
                    <a:pt x="187953" y="49907"/>
                  </a:lnTo>
                  <a:lnTo>
                    <a:pt x="193311" y="59035"/>
                  </a:lnTo>
                  <a:lnTo>
                    <a:pt x="197330" y="61317"/>
                  </a:lnTo>
                  <a:lnTo>
                    <a:pt x="216666" y="61317"/>
                  </a:lnTo>
                  <a:lnTo>
                    <a:pt x="215239" y="63400"/>
                  </a:lnTo>
                  <a:lnTo>
                    <a:pt x="209831" y="66079"/>
                  </a:lnTo>
                  <a:close/>
                </a:path>
                <a:path w="323850" h="66675">
                  <a:moveTo>
                    <a:pt x="216666" y="61317"/>
                  </a:moveTo>
                  <a:lnTo>
                    <a:pt x="208045" y="61317"/>
                  </a:lnTo>
                  <a:lnTo>
                    <a:pt x="212064" y="59035"/>
                  </a:lnTo>
                  <a:lnTo>
                    <a:pt x="217421" y="49907"/>
                  </a:lnTo>
                  <a:lnTo>
                    <a:pt x="218761" y="43060"/>
                  </a:lnTo>
                  <a:lnTo>
                    <a:pt x="218741" y="24804"/>
                  </a:lnTo>
                  <a:lnTo>
                    <a:pt x="217421" y="18107"/>
                  </a:lnTo>
                  <a:lnTo>
                    <a:pt x="212064" y="8979"/>
                  </a:lnTo>
                  <a:lnTo>
                    <a:pt x="207996" y="6697"/>
                  </a:lnTo>
                  <a:lnTo>
                    <a:pt x="216607" y="6697"/>
                  </a:lnTo>
                  <a:lnTo>
                    <a:pt x="222581" y="15577"/>
                  </a:lnTo>
                  <a:lnTo>
                    <a:pt x="224382" y="23366"/>
                  </a:lnTo>
                  <a:lnTo>
                    <a:pt x="224405" y="44698"/>
                  </a:lnTo>
                  <a:lnTo>
                    <a:pt x="222581" y="52685"/>
                  </a:lnTo>
                  <a:lnTo>
                    <a:pt x="216666" y="61317"/>
                  </a:lnTo>
                  <a:close/>
                </a:path>
                <a:path w="323850" h="66675">
                  <a:moveTo>
                    <a:pt x="259246" y="66079"/>
                  </a:moveTo>
                  <a:lnTo>
                    <a:pt x="245057" y="66079"/>
                  </a:lnTo>
                  <a:lnTo>
                    <a:pt x="239650" y="63400"/>
                  </a:lnTo>
                  <a:lnTo>
                    <a:pt x="235880" y="58042"/>
                  </a:lnTo>
                  <a:lnTo>
                    <a:pt x="232208" y="52685"/>
                  </a:lnTo>
                  <a:lnTo>
                    <a:pt x="230373" y="44698"/>
                  </a:lnTo>
                  <a:lnTo>
                    <a:pt x="230373" y="23366"/>
                  </a:lnTo>
                  <a:lnTo>
                    <a:pt x="232208" y="15329"/>
                  </a:lnTo>
                  <a:lnTo>
                    <a:pt x="235880" y="9971"/>
                  </a:lnTo>
                  <a:lnTo>
                    <a:pt x="239650" y="4613"/>
                  </a:lnTo>
                  <a:lnTo>
                    <a:pt x="245057" y="1934"/>
                  </a:lnTo>
                  <a:lnTo>
                    <a:pt x="259246" y="1934"/>
                  </a:lnTo>
                  <a:lnTo>
                    <a:pt x="264653" y="4663"/>
                  </a:lnTo>
                  <a:lnTo>
                    <a:pt x="266021" y="6697"/>
                  </a:lnTo>
                  <a:lnTo>
                    <a:pt x="246794" y="6697"/>
                  </a:lnTo>
                  <a:lnTo>
                    <a:pt x="242825" y="8979"/>
                  </a:lnTo>
                  <a:lnTo>
                    <a:pt x="240047" y="13543"/>
                  </a:lnTo>
                  <a:lnTo>
                    <a:pt x="237368" y="18008"/>
                  </a:lnTo>
                  <a:lnTo>
                    <a:pt x="236028" y="24804"/>
                  </a:lnTo>
                  <a:lnTo>
                    <a:pt x="236028" y="43060"/>
                  </a:lnTo>
                  <a:lnTo>
                    <a:pt x="237368" y="49907"/>
                  </a:lnTo>
                  <a:lnTo>
                    <a:pt x="242726" y="59035"/>
                  </a:lnTo>
                  <a:lnTo>
                    <a:pt x="246744" y="61317"/>
                  </a:lnTo>
                  <a:lnTo>
                    <a:pt x="266081" y="61317"/>
                  </a:lnTo>
                  <a:lnTo>
                    <a:pt x="264653" y="63400"/>
                  </a:lnTo>
                  <a:lnTo>
                    <a:pt x="259246" y="66079"/>
                  </a:lnTo>
                  <a:close/>
                </a:path>
                <a:path w="323850" h="66675">
                  <a:moveTo>
                    <a:pt x="266081" y="61317"/>
                  </a:moveTo>
                  <a:lnTo>
                    <a:pt x="257460" y="61317"/>
                  </a:lnTo>
                  <a:lnTo>
                    <a:pt x="261478" y="59035"/>
                  </a:lnTo>
                  <a:lnTo>
                    <a:pt x="266836" y="49907"/>
                  </a:lnTo>
                  <a:lnTo>
                    <a:pt x="268175" y="43060"/>
                  </a:lnTo>
                  <a:lnTo>
                    <a:pt x="268156" y="24804"/>
                  </a:lnTo>
                  <a:lnTo>
                    <a:pt x="266836" y="18107"/>
                  </a:lnTo>
                  <a:lnTo>
                    <a:pt x="261478" y="8979"/>
                  </a:lnTo>
                  <a:lnTo>
                    <a:pt x="257410" y="6697"/>
                  </a:lnTo>
                  <a:lnTo>
                    <a:pt x="266021" y="6697"/>
                  </a:lnTo>
                  <a:lnTo>
                    <a:pt x="271995" y="15577"/>
                  </a:lnTo>
                  <a:lnTo>
                    <a:pt x="273796" y="23366"/>
                  </a:lnTo>
                  <a:lnTo>
                    <a:pt x="273819" y="44698"/>
                  </a:lnTo>
                  <a:lnTo>
                    <a:pt x="271995" y="52685"/>
                  </a:lnTo>
                  <a:lnTo>
                    <a:pt x="266081" y="61317"/>
                  </a:lnTo>
                  <a:close/>
                </a:path>
                <a:path w="323850" h="66675">
                  <a:moveTo>
                    <a:pt x="308660" y="66079"/>
                  </a:moveTo>
                  <a:lnTo>
                    <a:pt x="294472" y="66079"/>
                  </a:lnTo>
                  <a:lnTo>
                    <a:pt x="289064" y="63400"/>
                  </a:lnTo>
                  <a:lnTo>
                    <a:pt x="285294" y="58042"/>
                  </a:lnTo>
                  <a:lnTo>
                    <a:pt x="281623" y="52685"/>
                  </a:lnTo>
                  <a:lnTo>
                    <a:pt x="279787" y="44698"/>
                  </a:lnTo>
                  <a:lnTo>
                    <a:pt x="279787" y="23366"/>
                  </a:lnTo>
                  <a:lnTo>
                    <a:pt x="281623" y="15329"/>
                  </a:lnTo>
                  <a:lnTo>
                    <a:pt x="285294" y="9971"/>
                  </a:lnTo>
                  <a:lnTo>
                    <a:pt x="289064" y="4613"/>
                  </a:lnTo>
                  <a:lnTo>
                    <a:pt x="294472" y="1934"/>
                  </a:lnTo>
                  <a:lnTo>
                    <a:pt x="308660" y="1934"/>
                  </a:lnTo>
                  <a:lnTo>
                    <a:pt x="314067" y="4663"/>
                  </a:lnTo>
                  <a:lnTo>
                    <a:pt x="315436" y="6697"/>
                  </a:lnTo>
                  <a:lnTo>
                    <a:pt x="296208" y="6697"/>
                  </a:lnTo>
                  <a:lnTo>
                    <a:pt x="292239" y="8979"/>
                  </a:lnTo>
                  <a:lnTo>
                    <a:pt x="289461" y="13543"/>
                  </a:lnTo>
                  <a:lnTo>
                    <a:pt x="286782" y="18008"/>
                  </a:lnTo>
                  <a:lnTo>
                    <a:pt x="285443" y="24804"/>
                  </a:lnTo>
                  <a:lnTo>
                    <a:pt x="285443" y="43060"/>
                  </a:lnTo>
                  <a:lnTo>
                    <a:pt x="286782" y="49907"/>
                  </a:lnTo>
                  <a:lnTo>
                    <a:pt x="292140" y="59035"/>
                  </a:lnTo>
                  <a:lnTo>
                    <a:pt x="296158" y="61317"/>
                  </a:lnTo>
                  <a:lnTo>
                    <a:pt x="315495" y="61317"/>
                  </a:lnTo>
                  <a:lnTo>
                    <a:pt x="314067" y="63400"/>
                  </a:lnTo>
                  <a:lnTo>
                    <a:pt x="308660" y="66079"/>
                  </a:lnTo>
                  <a:close/>
                </a:path>
                <a:path w="323850" h="66675">
                  <a:moveTo>
                    <a:pt x="315495" y="61317"/>
                  </a:moveTo>
                  <a:lnTo>
                    <a:pt x="306874" y="61317"/>
                  </a:lnTo>
                  <a:lnTo>
                    <a:pt x="310892" y="59035"/>
                  </a:lnTo>
                  <a:lnTo>
                    <a:pt x="316250" y="49907"/>
                  </a:lnTo>
                  <a:lnTo>
                    <a:pt x="317590" y="43060"/>
                  </a:lnTo>
                  <a:lnTo>
                    <a:pt x="317570" y="24804"/>
                  </a:lnTo>
                  <a:lnTo>
                    <a:pt x="316250" y="18107"/>
                  </a:lnTo>
                  <a:lnTo>
                    <a:pt x="310892" y="8979"/>
                  </a:lnTo>
                  <a:lnTo>
                    <a:pt x="306824" y="6697"/>
                  </a:lnTo>
                  <a:lnTo>
                    <a:pt x="315436" y="6697"/>
                  </a:lnTo>
                  <a:lnTo>
                    <a:pt x="321410" y="15577"/>
                  </a:lnTo>
                  <a:lnTo>
                    <a:pt x="323211" y="23366"/>
                  </a:lnTo>
                  <a:lnTo>
                    <a:pt x="323234" y="44698"/>
                  </a:lnTo>
                  <a:lnTo>
                    <a:pt x="321410" y="52685"/>
                  </a:lnTo>
                  <a:lnTo>
                    <a:pt x="315495" y="61317"/>
                  </a:lnTo>
                  <a:close/>
                </a:path>
              </a:pathLst>
            </a:custGeom>
            <a:solidFill>
              <a:srgbClr val="37761C"/>
            </a:solidFill>
          </p:spPr>
          <p:txBody>
            <a:bodyPr wrap="square" lIns="0" tIns="0" rIns="0" bIns="0" rtlCol="0"/>
            <a:lstStyle/>
            <a:p>
              <a:endParaRPr/>
            </a:p>
          </p:txBody>
        </p:sp>
      </p:grpSp>
      <p:sp>
        <p:nvSpPr>
          <p:cNvPr id="142" name="object 93"/>
          <p:cNvSpPr txBox="1"/>
          <p:nvPr/>
        </p:nvSpPr>
        <p:spPr>
          <a:xfrm>
            <a:off x="10605228" y="3674721"/>
            <a:ext cx="95885" cy="3302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panose="020B0604020202020204"/>
                <a:cs typeface="Arial" panose="020B0604020202020204"/>
              </a:rPr>
              <a:t>..</a:t>
            </a:r>
            <a:endParaRPr sz="1000">
              <a:latin typeface="Arial" panose="020B0604020202020204"/>
              <a:cs typeface="Arial" panose="020B0604020202020204"/>
            </a:endParaRPr>
          </a:p>
          <a:p>
            <a:pPr marL="12700">
              <a:lnSpc>
                <a:spcPct val="100000"/>
              </a:lnSpc>
            </a:pPr>
            <a:r>
              <a:rPr sz="1000" dirty="0">
                <a:latin typeface="Arial" panose="020B0604020202020204"/>
                <a:cs typeface="Arial" panose="020B0604020202020204"/>
              </a:rPr>
              <a:t>.</a:t>
            </a:r>
            <a:endParaRPr sz="1000">
              <a:latin typeface="Arial" panose="020B0604020202020204"/>
              <a:cs typeface="Arial" panose="020B0604020202020204"/>
            </a:endParaRPr>
          </a:p>
        </p:txBody>
      </p:sp>
      <p:grpSp>
        <p:nvGrpSpPr>
          <p:cNvPr id="143" name="object 94"/>
          <p:cNvGrpSpPr/>
          <p:nvPr/>
        </p:nvGrpSpPr>
        <p:grpSpPr>
          <a:xfrm>
            <a:off x="10204857" y="2421453"/>
            <a:ext cx="1250950" cy="1366520"/>
            <a:chOff x="6813957" y="463748"/>
            <a:chExt cx="1250950" cy="1366520"/>
          </a:xfrm>
        </p:grpSpPr>
        <p:sp>
          <p:nvSpPr>
            <p:cNvPr id="144" name="object 95"/>
            <p:cNvSpPr/>
            <p:nvPr/>
          </p:nvSpPr>
          <p:spPr>
            <a:xfrm>
              <a:off x="7259655" y="1752787"/>
              <a:ext cx="635" cy="73025"/>
            </a:xfrm>
            <a:custGeom>
              <a:avLst/>
              <a:gdLst/>
              <a:ahLst/>
              <a:cxnLst/>
              <a:rect l="l" t="t" r="r" b="b"/>
              <a:pathLst>
                <a:path w="634" h="73025">
                  <a:moveTo>
                    <a:pt x="167" y="-4762"/>
                  </a:moveTo>
                  <a:lnTo>
                    <a:pt x="167" y="77213"/>
                  </a:lnTo>
                </a:path>
              </a:pathLst>
            </a:custGeom>
            <a:ln w="9859">
              <a:solidFill>
                <a:srgbClr val="666666"/>
              </a:solidFill>
            </a:ln>
          </p:spPr>
          <p:txBody>
            <a:bodyPr wrap="square" lIns="0" tIns="0" rIns="0" bIns="0" rtlCol="0"/>
            <a:lstStyle/>
            <a:p>
              <a:endParaRPr/>
            </a:p>
          </p:txBody>
        </p:sp>
        <p:sp>
          <p:nvSpPr>
            <p:cNvPr id="145" name="object 96"/>
            <p:cNvSpPr/>
            <p:nvPr/>
          </p:nvSpPr>
          <p:spPr>
            <a:xfrm>
              <a:off x="7244258" y="1709562"/>
              <a:ext cx="31750" cy="43815"/>
            </a:xfrm>
            <a:custGeom>
              <a:avLst/>
              <a:gdLst/>
              <a:ahLst/>
              <a:cxnLst/>
              <a:rect l="l" t="t" r="r" b="b"/>
              <a:pathLst>
                <a:path w="31750" h="43814">
                  <a:moveTo>
                    <a:pt x="31464" y="43297"/>
                  </a:moveTo>
                  <a:lnTo>
                    <a:pt x="0" y="43152"/>
                  </a:lnTo>
                  <a:lnTo>
                    <a:pt x="15931" y="0"/>
                  </a:lnTo>
                  <a:lnTo>
                    <a:pt x="31464" y="43297"/>
                  </a:lnTo>
                  <a:close/>
                </a:path>
              </a:pathLst>
            </a:custGeom>
            <a:solidFill>
              <a:srgbClr val="666666"/>
            </a:solidFill>
          </p:spPr>
          <p:txBody>
            <a:bodyPr wrap="square" lIns="0" tIns="0" rIns="0" bIns="0" rtlCol="0"/>
            <a:lstStyle/>
            <a:p>
              <a:endParaRPr/>
            </a:p>
          </p:txBody>
        </p:sp>
        <p:sp>
          <p:nvSpPr>
            <p:cNvPr id="146" name="object 97"/>
            <p:cNvSpPr/>
            <p:nvPr/>
          </p:nvSpPr>
          <p:spPr>
            <a:xfrm>
              <a:off x="7244258" y="1709562"/>
              <a:ext cx="31750" cy="43815"/>
            </a:xfrm>
            <a:custGeom>
              <a:avLst/>
              <a:gdLst/>
              <a:ahLst/>
              <a:cxnLst/>
              <a:rect l="l" t="t" r="r" b="b"/>
              <a:pathLst>
                <a:path w="31750" h="43814">
                  <a:moveTo>
                    <a:pt x="31464" y="43297"/>
                  </a:moveTo>
                  <a:lnTo>
                    <a:pt x="15931" y="0"/>
                  </a:lnTo>
                  <a:lnTo>
                    <a:pt x="0" y="43152"/>
                  </a:lnTo>
                  <a:lnTo>
                    <a:pt x="31464" y="43297"/>
                  </a:lnTo>
                  <a:close/>
                </a:path>
              </a:pathLst>
            </a:custGeom>
            <a:ln w="9524">
              <a:solidFill>
                <a:srgbClr val="666666"/>
              </a:solidFill>
            </a:ln>
          </p:spPr>
          <p:txBody>
            <a:bodyPr wrap="square" lIns="0" tIns="0" rIns="0" bIns="0" rtlCol="0"/>
            <a:lstStyle/>
            <a:p>
              <a:endParaRPr/>
            </a:p>
          </p:txBody>
        </p:sp>
        <p:sp>
          <p:nvSpPr>
            <p:cNvPr id="147" name="object 98"/>
            <p:cNvSpPr/>
            <p:nvPr/>
          </p:nvSpPr>
          <p:spPr>
            <a:xfrm>
              <a:off x="6825290" y="1388136"/>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48" name="object 99"/>
            <p:cNvSpPr/>
            <p:nvPr/>
          </p:nvSpPr>
          <p:spPr>
            <a:xfrm>
              <a:off x="6825290" y="1388136"/>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49" name="object 100"/>
            <p:cNvSpPr/>
            <p:nvPr/>
          </p:nvSpPr>
          <p:spPr>
            <a:xfrm>
              <a:off x="6991173" y="1404637"/>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2"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4"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37761C"/>
            </a:solidFill>
          </p:spPr>
          <p:txBody>
            <a:bodyPr wrap="square" lIns="0" tIns="0" rIns="0" bIns="0" rtlCol="0"/>
            <a:lstStyle/>
            <a:p>
              <a:endParaRPr/>
            </a:p>
          </p:txBody>
        </p:sp>
        <p:sp>
          <p:nvSpPr>
            <p:cNvPr id="150" name="object 101"/>
            <p:cNvSpPr/>
            <p:nvPr/>
          </p:nvSpPr>
          <p:spPr>
            <a:xfrm>
              <a:off x="6825290" y="1518791"/>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51" name="object 102"/>
            <p:cNvSpPr/>
            <p:nvPr/>
          </p:nvSpPr>
          <p:spPr>
            <a:xfrm>
              <a:off x="6825290" y="1518791"/>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52" name="object 103"/>
            <p:cNvSpPr/>
            <p:nvPr/>
          </p:nvSpPr>
          <p:spPr>
            <a:xfrm>
              <a:off x="6926986" y="1533357"/>
              <a:ext cx="664845" cy="77470"/>
            </a:xfrm>
            <a:custGeom>
              <a:avLst/>
              <a:gdLst/>
              <a:ahLst/>
              <a:cxnLst/>
              <a:rect l="l" t="t" r="r" b="b"/>
              <a:pathLst>
                <a:path w="664845" h="77469">
                  <a:moveTo>
                    <a:pt x="7094" y="22473"/>
                  </a:moveTo>
                  <a:lnTo>
                    <a:pt x="1438" y="22473"/>
                  </a:lnTo>
                  <a:lnTo>
                    <a:pt x="1537" y="16321"/>
                  </a:lnTo>
                  <a:lnTo>
                    <a:pt x="3423" y="11360"/>
                  </a:lnTo>
                  <a:lnTo>
                    <a:pt x="10765" y="3819"/>
                  </a:lnTo>
                  <a:lnTo>
                    <a:pt x="15428" y="1934"/>
                  </a:lnTo>
                  <a:lnTo>
                    <a:pt x="26541" y="1934"/>
                  </a:lnTo>
                  <a:lnTo>
                    <a:pt x="31105" y="3323"/>
                  </a:lnTo>
                  <a:lnTo>
                    <a:pt x="35584" y="6697"/>
                  </a:lnTo>
                  <a:lnTo>
                    <a:pt x="16966" y="6697"/>
                  </a:lnTo>
                  <a:lnTo>
                    <a:pt x="13543" y="8036"/>
                  </a:lnTo>
                  <a:lnTo>
                    <a:pt x="8383" y="13394"/>
                  </a:lnTo>
                  <a:lnTo>
                    <a:pt x="7094" y="17164"/>
                  </a:lnTo>
                  <a:lnTo>
                    <a:pt x="7094" y="22473"/>
                  </a:lnTo>
                  <a:close/>
                </a:path>
                <a:path w="664845" h="77469">
                  <a:moveTo>
                    <a:pt x="36051" y="61317"/>
                  </a:moveTo>
                  <a:lnTo>
                    <a:pt x="25697" y="61317"/>
                  </a:lnTo>
                  <a:lnTo>
                    <a:pt x="29467" y="60027"/>
                  </a:lnTo>
                  <a:lnTo>
                    <a:pt x="35619" y="54867"/>
                  </a:lnTo>
                  <a:lnTo>
                    <a:pt x="37157" y="51593"/>
                  </a:lnTo>
                  <a:lnTo>
                    <a:pt x="37157" y="43557"/>
                  </a:lnTo>
                  <a:lnTo>
                    <a:pt x="35817" y="40382"/>
                  </a:lnTo>
                  <a:lnTo>
                    <a:pt x="33139" y="38100"/>
                  </a:lnTo>
                  <a:lnTo>
                    <a:pt x="30460" y="35718"/>
                  </a:lnTo>
                  <a:lnTo>
                    <a:pt x="26789" y="34528"/>
                  </a:lnTo>
                  <a:lnTo>
                    <a:pt x="17512" y="34528"/>
                  </a:lnTo>
                  <a:lnTo>
                    <a:pt x="17512" y="29765"/>
                  </a:lnTo>
                  <a:lnTo>
                    <a:pt x="25796" y="29765"/>
                  </a:lnTo>
                  <a:lnTo>
                    <a:pt x="28674" y="28773"/>
                  </a:lnTo>
                  <a:lnTo>
                    <a:pt x="33535" y="24705"/>
                  </a:lnTo>
                  <a:lnTo>
                    <a:pt x="34776" y="21927"/>
                  </a:lnTo>
                  <a:lnTo>
                    <a:pt x="34776" y="14684"/>
                  </a:lnTo>
                  <a:lnTo>
                    <a:pt x="33535" y="11807"/>
                  </a:lnTo>
                  <a:lnTo>
                    <a:pt x="31055" y="9822"/>
                  </a:lnTo>
                  <a:lnTo>
                    <a:pt x="28575" y="7739"/>
                  </a:lnTo>
                  <a:lnTo>
                    <a:pt x="25300" y="6697"/>
                  </a:lnTo>
                  <a:lnTo>
                    <a:pt x="35584" y="6697"/>
                  </a:lnTo>
                  <a:lnTo>
                    <a:pt x="38546" y="8880"/>
                  </a:lnTo>
                  <a:lnTo>
                    <a:pt x="40431" y="12799"/>
                  </a:lnTo>
                  <a:lnTo>
                    <a:pt x="40431" y="21232"/>
                  </a:lnTo>
                  <a:lnTo>
                    <a:pt x="39489" y="24159"/>
                  </a:lnTo>
                  <a:lnTo>
                    <a:pt x="35817" y="29021"/>
                  </a:lnTo>
                  <a:lnTo>
                    <a:pt x="33287" y="30658"/>
                  </a:lnTo>
                  <a:lnTo>
                    <a:pt x="30013" y="31551"/>
                  </a:lnTo>
                  <a:lnTo>
                    <a:pt x="30013" y="31700"/>
                  </a:lnTo>
                  <a:lnTo>
                    <a:pt x="34280" y="32494"/>
                  </a:lnTo>
                  <a:lnTo>
                    <a:pt x="37455" y="34280"/>
                  </a:lnTo>
                  <a:lnTo>
                    <a:pt x="41622" y="39836"/>
                  </a:lnTo>
                  <a:lnTo>
                    <a:pt x="42664" y="43209"/>
                  </a:lnTo>
                  <a:lnTo>
                    <a:pt x="42664" y="52833"/>
                  </a:lnTo>
                  <a:lnTo>
                    <a:pt x="40630" y="57398"/>
                  </a:lnTo>
                  <a:lnTo>
                    <a:pt x="36051" y="61317"/>
                  </a:lnTo>
                  <a:close/>
                </a:path>
                <a:path w="664845" h="77469">
                  <a:moveTo>
                    <a:pt x="27483" y="66079"/>
                  </a:moveTo>
                  <a:lnTo>
                    <a:pt x="15081" y="66079"/>
                  </a:lnTo>
                  <a:lnTo>
                    <a:pt x="9971" y="64343"/>
                  </a:lnTo>
                  <a:lnTo>
                    <a:pt x="5903" y="60870"/>
                  </a:lnTo>
                  <a:lnTo>
                    <a:pt x="1934" y="57298"/>
                  </a:lnTo>
                  <a:lnTo>
                    <a:pt x="112" y="52833"/>
                  </a:lnTo>
                  <a:lnTo>
                    <a:pt x="0" y="45144"/>
                  </a:lnTo>
                  <a:lnTo>
                    <a:pt x="99" y="44946"/>
                  </a:lnTo>
                  <a:lnTo>
                    <a:pt x="5754" y="44946"/>
                  </a:lnTo>
                  <a:lnTo>
                    <a:pt x="5754" y="50700"/>
                  </a:lnTo>
                  <a:lnTo>
                    <a:pt x="7143" y="54371"/>
                  </a:lnTo>
                  <a:lnTo>
                    <a:pt x="12700" y="59928"/>
                  </a:lnTo>
                  <a:lnTo>
                    <a:pt x="16470" y="61317"/>
                  </a:lnTo>
                  <a:lnTo>
                    <a:pt x="36051" y="61317"/>
                  </a:lnTo>
                  <a:lnTo>
                    <a:pt x="32593" y="64343"/>
                  </a:lnTo>
                  <a:lnTo>
                    <a:pt x="27483" y="66079"/>
                  </a:lnTo>
                  <a:close/>
                </a:path>
                <a:path w="664845" h="77469">
                  <a:moveTo>
                    <a:pt x="53680" y="64740"/>
                  </a:moveTo>
                  <a:lnTo>
                    <a:pt x="46834" y="64740"/>
                  </a:lnTo>
                  <a:lnTo>
                    <a:pt x="64545" y="40927"/>
                  </a:lnTo>
                  <a:lnTo>
                    <a:pt x="48174" y="18901"/>
                  </a:lnTo>
                  <a:lnTo>
                    <a:pt x="55169" y="18901"/>
                  </a:lnTo>
                  <a:lnTo>
                    <a:pt x="68265" y="36314"/>
                  </a:lnTo>
                  <a:lnTo>
                    <a:pt x="74793" y="36314"/>
                  </a:lnTo>
                  <a:lnTo>
                    <a:pt x="71391" y="40778"/>
                  </a:lnTo>
                  <a:lnTo>
                    <a:pt x="74970" y="45541"/>
                  </a:lnTo>
                  <a:lnTo>
                    <a:pt x="67819" y="45541"/>
                  </a:lnTo>
                  <a:lnTo>
                    <a:pt x="53680" y="64740"/>
                  </a:lnTo>
                  <a:close/>
                </a:path>
                <a:path w="664845" h="77469">
                  <a:moveTo>
                    <a:pt x="74793" y="36314"/>
                  </a:moveTo>
                  <a:lnTo>
                    <a:pt x="68265" y="36314"/>
                  </a:lnTo>
                  <a:lnTo>
                    <a:pt x="81065" y="18901"/>
                  </a:lnTo>
                  <a:lnTo>
                    <a:pt x="88060" y="18901"/>
                  </a:lnTo>
                  <a:lnTo>
                    <a:pt x="74793" y="36314"/>
                  </a:lnTo>
                  <a:close/>
                </a:path>
                <a:path w="664845" h="77469">
                  <a:moveTo>
                    <a:pt x="89399" y="64740"/>
                  </a:moveTo>
                  <a:lnTo>
                    <a:pt x="82255" y="64740"/>
                  </a:lnTo>
                  <a:lnTo>
                    <a:pt x="67819" y="45541"/>
                  </a:lnTo>
                  <a:lnTo>
                    <a:pt x="74970" y="45541"/>
                  </a:lnTo>
                  <a:lnTo>
                    <a:pt x="89399" y="64740"/>
                  </a:lnTo>
                  <a:close/>
                </a:path>
                <a:path w="664845" h="77469">
                  <a:moveTo>
                    <a:pt x="99241" y="22473"/>
                  </a:moveTo>
                  <a:lnTo>
                    <a:pt x="93586" y="22473"/>
                  </a:lnTo>
                  <a:lnTo>
                    <a:pt x="93685" y="16321"/>
                  </a:lnTo>
                  <a:lnTo>
                    <a:pt x="95570" y="11360"/>
                  </a:lnTo>
                  <a:lnTo>
                    <a:pt x="102912" y="3819"/>
                  </a:lnTo>
                  <a:lnTo>
                    <a:pt x="107576" y="1934"/>
                  </a:lnTo>
                  <a:lnTo>
                    <a:pt x="118688" y="1934"/>
                  </a:lnTo>
                  <a:lnTo>
                    <a:pt x="123252" y="3323"/>
                  </a:lnTo>
                  <a:lnTo>
                    <a:pt x="127731" y="6697"/>
                  </a:lnTo>
                  <a:lnTo>
                    <a:pt x="109114" y="6697"/>
                  </a:lnTo>
                  <a:lnTo>
                    <a:pt x="105691" y="8036"/>
                  </a:lnTo>
                  <a:lnTo>
                    <a:pt x="100531" y="13394"/>
                  </a:lnTo>
                  <a:lnTo>
                    <a:pt x="99241" y="17164"/>
                  </a:lnTo>
                  <a:lnTo>
                    <a:pt x="99241" y="22473"/>
                  </a:lnTo>
                  <a:close/>
                </a:path>
                <a:path w="664845" h="77469">
                  <a:moveTo>
                    <a:pt x="128199" y="61317"/>
                  </a:moveTo>
                  <a:lnTo>
                    <a:pt x="117845" y="61317"/>
                  </a:lnTo>
                  <a:lnTo>
                    <a:pt x="121615" y="60027"/>
                  </a:lnTo>
                  <a:lnTo>
                    <a:pt x="127767" y="54867"/>
                  </a:lnTo>
                  <a:lnTo>
                    <a:pt x="129305" y="51593"/>
                  </a:lnTo>
                  <a:lnTo>
                    <a:pt x="129305" y="43557"/>
                  </a:lnTo>
                  <a:lnTo>
                    <a:pt x="127965" y="40382"/>
                  </a:lnTo>
                  <a:lnTo>
                    <a:pt x="125286" y="38100"/>
                  </a:lnTo>
                  <a:lnTo>
                    <a:pt x="122607" y="35718"/>
                  </a:lnTo>
                  <a:lnTo>
                    <a:pt x="118936" y="34528"/>
                  </a:lnTo>
                  <a:lnTo>
                    <a:pt x="109659" y="34528"/>
                  </a:lnTo>
                  <a:lnTo>
                    <a:pt x="109659" y="29765"/>
                  </a:lnTo>
                  <a:lnTo>
                    <a:pt x="117944" y="29765"/>
                  </a:lnTo>
                  <a:lnTo>
                    <a:pt x="120821" y="28773"/>
                  </a:lnTo>
                  <a:lnTo>
                    <a:pt x="125683" y="24705"/>
                  </a:lnTo>
                  <a:lnTo>
                    <a:pt x="126923" y="21927"/>
                  </a:lnTo>
                  <a:lnTo>
                    <a:pt x="126923" y="14684"/>
                  </a:lnTo>
                  <a:lnTo>
                    <a:pt x="125683" y="11807"/>
                  </a:lnTo>
                  <a:lnTo>
                    <a:pt x="123203" y="9822"/>
                  </a:lnTo>
                  <a:lnTo>
                    <a:pt x="120722" y="7739"/>
                  </a:lnTo>
                  <a:lnTo>
                    <a:pt x="117448" y="6697"/>
                  </a:lnTo>
                  <a:lnTo>
                    <a:pt x="127731" y="6697"/>
                  </a:lnTo>
                  <a:lnTo>
                    <a:pt x="130694" y="8880"/>
                  </a:lnTo>
                  <a:lnTo>
                    <a:pt x="132579" y="12799"/>
                  </a:lnTo>
                  <a:lnTo>
                    <a:pt x="132579" y="21232"/>
                  </a:lnTo>
                  <a:lnTo>
                    <a:pt x="131636" y="24159"/>
                  </a:lnTo>
                  <a:lnTo>
                    <a:pt x="127965" y="29021"/>
                  </a:lnTo>
                  <a:lnTo>
                    <a:pt x="125435" y="30658"/>
                  </a:lnTo>
                  <a:lnTo>
                    <a:pt x="122161" y="31551"/>
                  </a:lnTo>
                  <a:lnTo>
                    <a:pt x="122161" y="31700"/>
                  </a:lnTo>
                  <a:lnTo>
                    <a:pt x="126427" y="32494"/>
                  </a:lnTo>
                  <a:lnTo>
                    <a:pt x="129602" y="34280"/>
                  </a:lnTo>
                  <a:lnTo>
                    <a:pt x="133769" y="39836"/>
                  </a:lnTo>
                  <a:lnTo>
                    <a:pt x="134811" y="43209"/>
                  </a:lnTo>
                  <a:lnTo>
                    <a:pt x="134811" y="52833"/>
                  </a:lnTo>
                  <a:lnTo>
                    <a:pt x="132777" y="57398"/>
                  </a:lnTo>
                  <a:lnTo>
                    <a:pt x="128199" y="61317"/>
                  </a:lnTo>
                  <a:close/>
                </a:path>
                <a:path w="664845" h="77469">
                  <a:moveTo>
                    <a:pt x="119631" y="66079"/>
                  </a:moveTo>
                  <a:lnTo>
                    <a:pt x="107228" y="66079"/>
                  </a:lnTo>
                  <a:lnTo>
                    <a:pt x="102119" y="64343"/>
                  </a:lnTo>
                  <a:lnTo>
                    <a:pt x="98051" y="60870"/>
                  </a:lnTo>
                  <a:lnTo>
                    <a:pt x="94082" y="57298"/>
                  </a:lnTo>
                  <a:lnTo>
                    <a:pt x="92260" y="52833"/>
                  </a:lnTo>
                  <a:lnTo>
                    <a:pt x="92147" y="45144"/>
                  </a:lnTo>
                  <a:lnTo>
                    <a:pt x="92246" y="44946"/>
                  </a:lnTo>
                  <a:lnTo>
                    <a:pt x="97902" y="44946"/>
                  </a:lnTo>
                  <a:lnTo>
                    <a:pt x="97902" y="50700"/>
                  </a:lnTo>
                  <a:lnTo>
                    <a:pt x="99291" y="54371"/>
                  </a:lnTo>
                  <a:lnTo>
                    <a:pt x="104847" y="59928"/>
                  </a:lnTo>
                  <a:lnTo>
                    <a:pt x="108618" y="61317"/>
                  </a:lnTo>
                  <a:lnTo>
                    <a:pt x="128199" y="61317"/>
                  </a:lnTo>
                  <a:lnTo>
                    <a:pt x="124741" y="64343"/>
                  </a:lnTo>
                  <a:lnTo>
                    <a:pt x="119631" y="66079"/>
                  </a:lnTo>
                  <a:close/>
                </a:path>
                <a:path w="664845" h="77469">
                  <a:moveTo>
                    <a:pt x="193284" y="66079"/>
                  </a:moveTo>
                  <a:lnTo>
                    <a:pt x="181775" y="66079"/>
                  </a:lnTo>
                  <a:lnTo>
                    <a:pt x="176516" y="63797"/>
                  </a:lnTo>
                  <a:lnTo>
                    <a:pt x="172448" y="59233"/>
                  </a:lnTo>
                  <a:lnTo>
                    <a:pt x="168480" y="54669"/>
                  </a:lnTo>
                  <a:lnTo>
                    <a:pt x="166495" y="48865"/>
                  </a:lnTo>
                  <a:lnTo>
                    <a:pt x="166495" y="34776"/>
                  </a:lnTo>
                  <a:lnTo>
                    <a:pt x="168480" y="28971"/>
                  </a:lnTo>
                  <a:lnTo>
                    <a:pt x="176417" y="19843"/>
                  </a:lnTo>
                  <a:lnTo>
                    <a:pt x="181676" y="17561"/>
                  </a:lnTo>
                  <a:lnTo>
                    <a:pt x="193582" y="17561"/>
                  </a:lnTo>
                  <a:lnTo>
                    <a:pt x="197848" y="18950"/>
                  </a:lnTo>
                  <a:lnTo>
                    <a:pt x="201725" y="22324"/>
                  </a:lnTo>
                  <a:lnTo>
                    <a:pt x="183362" y="22324"/>
                  </a:lnTo>
                  <a:lnTo>
                    <a:pt x="179443" y="24209"/>
                  </a:lnTo>
                  <a:lnTo>
                    <a:pt x="176467" y="27979"/>
                  </a:lnTo>
                  <a:lnTo>
                    <a:pt x="173589" y="31750"/>
                  </a:lnTo>
                  <a:lnTo>
                    <a:pt x="172151" y="36363"/>
                  </a:lnTo>
                  <a:lnTo>
                    <a:pt x="172151" y="47277"/>
                  </a:lnTo>
                  <a:lnTo>
                    <a:pt x="173589" y="51891"/>
                  </a:lnTo>
                  <a:lnTo>
                    <a:pt x="176467" y="55661"/>
                  </a:lnTo>
                  <a:lnTo>
                    <a:pt x="179443" y="59432"/>
                  </a:lnTo>
                  <a:lnTo>
                    <a:pt x="183362" y="61317"/>
                  </a:lnTo>
                  <a:lnTo>
                    <a:pt x="201038" y="61317"/>
                  </a:lnTo>
                  <a:lnTo>
                    <a:pt x="197501" y="64541"/>
                  </a:lnTo>
                  <a:lnTo>
                    <a:pt x="193284" y="66079"/>
                  </a:lnTo>
                  <a:close/>
                </a:path>
                <a:path w="664845" h="77469">
                  <a:moveTo>
                    <a:pt x="206828" y="33337"/>
                  </a:moveTo>
                  <a:lnTo>
                    <a:pt x="201172" y="33337"/>
                  </a:lnTo>
                  <a:lnTo>
                    <a:pt x="200378" y="29666"/>
                  </a:lnTo>
                  <a:lnTo>
                    <a:pt x="198890" y="26937"/>
                  </a:lnTo>
                  <a:lnTo>
                    <a:pt x="196707" y="25151"/>
                  </a:lnTo>
                  <a:lnTo>
                    <a:pt x="194525" y="23266"/>
                  </a:lnTo>
                  <a:lnTo>
                    <a:pt x="191697" y="22324"/>
                  </a:lnTo>
                  <a:lnTo>
                    <a:pt x="201725" y="22324"/>
                  </a:lnTo>
                  <a:lnTo>
                    <a:pt x="204298" y="24507"/>
                  </a:lnTo>
                  <a:lnTo>
                    <a:pt x="206232" y="28376"/>
                  </a:lnTo>
                  <a:lnTo>
                    <a:pt x="206828" y="33337"/>
                  </a:lnTo>
                  <a:close/>
                </a:path>
                <a:path w="664845" h="77469">
                  <a:moveTo>
                    <a:pt x="201038" y="61317"/>
                  </a:moveTo>
                  <a:lnTo>
                    <a:pt x="191598" y="61317"/>
                  </a:lnTo>
                  <a:lnTo>
                    <a:pt x="194525" y="60126"/>
                  </a:lnTo>
                  <a:lnTo>
                    <a:pt x="197005" y="57745"/>
                  </a:lnTo>
                  <a:lnTo>
                    <a:pt x="199585" y="55364"/>
                  </a:lnTo>
                  <a:lnTo>
                    <a:pt x="201123" y="52238"/>
                  </a:lnTo>
                  <a:lnTo>
                    <a:pt x="201619" y="48369"/>
                  </a:lnTo>
                  <a:lnTo>
                    <a:pt x="207125" y="48369"/>
                  </a:lnTo>
                  <a:lnTo>
                    <a:pt x="206332" y="54024"/>
                  </a:lnTo>
                  <a:lnTo>
                    <a:pt x="204248" y="58390"/>
                  </a:lnTo>
                  <a:lnTo>
                    <a:pt x="201038" y="61317"/>
                  </a:lnTo>
                  <a:close/>
                </a:path>
                <a:path w="664845" h="77469">
                  <a:moveTo>
                    <a:pt x="238806" y="66079"/>
                  </a:moveTo>
                  <a:lnTo>
                    <a:pt x="227892" y="66079"/>
                  </a:lnTo>
                  <a:lnTo>
                    <a:pt x="222634" y="63797"/>
                  </a:lnTo>
                  <a:lnTo>
                    <a:pt x="218566" y="59233"/>
                  </a:lnTo>
                  <a:lnTo>
                    <a:pt x="214597" y="54669"/>
                  </a:lnTo>
                  <a:lnTo>
                    <a:pt x="212612" y="48865"/>
                  </a:lnTo>
                  <a:lnTo>
                    <a:pt x="212612" y="34776"/>
                  </a:lnTo>
                  <a:lnTo>
                    <a:pt x="214597" y="28971"/>
                  </a:lnTo>
                  <a:lnTo>
                    <a:pt x="222534" y="19843"/>
                  </a:lnTo>
                  <a:lnTo>
                    <a:pt x="227793" y="17561"/>
                  </a:lnTo>
                  <a:lnTo>
                    <a:pt x="240890" y="17561"/>
                  </a:lnTo>
                  <a:lnTo>
                    <a:pt x="246148" y="19843"/>
                  </a:lnTo>
                  <a:lnTo>
                    <a:pt x="248305" y="22324"/>
                  </a:lnTo>
                  <a:lnTo>
                    <a:pt x="229430" y="22324"/>
                  </a:lnTo>
                  <a:lnTo>
                    <a:pt x="225561" y="24209"/>
                  </a:lnTo>
                  <a:lnTo>
                    <a:pt x="222470" y="28128"/>
                  </a:lnTo>
                  <a:lnTo>
                    <a:pt x="219707" y="31750"/>
                  </a:lnTo>
                  <a:lnTo>
                    <a:pt x="218268" y="36363"/>
                  </a:lnTo>
                  <a:lnTo>
                    <a:pt x="218268" y="47277"/>
                  </a:lnTo>
                  <a:lnTo>
                    <a:pt x="219707" y="51891"/>
                  </a:lnTo>
                  <a:lnTo>
                    <a:pt x="222584" y="55661"/>
                  </a:lnTo>
                  <a:lnTo>
                    <a:pt x="225561" y="59432"/>
                  </a:lnTo>
                  <a:lnTo>
                    <a:pt x="229480" y="61317"/>
                  </a:lnTo>
                  <a:lnTo>
                    <a:pt x="248299" y="61317"/>
                  </a:lnTo>
                  <a:lnTo>
                    <a:pt x="246099" y="62805"/>
                  </a:lnTo>
                  <a:lnTo>
                    <a:pt x="242725" y="64988"/>
                  </a:lnTo>
                  <a:lnTo>
                    <a:pt x="238806" y="66079"/>
                  </a:lnTo>
                  <a:close/>
                </a:path>
                <a:path w="664845" h="77469">
                  <a:moveTo>
                    <a:pt x="248299" y="61317"/>
                  </a:moveTo>
                  <a:lnTo>
                    <a:pt x="239203" y="61317"/>
                  </a:lnTo>
                  <a:lnTo>
                    <a:pt x="243073" y="59432"/>
                  </a:lnTo>
                  <a:lnTo>
                    <a:pt x="248927" y="51792"/>
                  </a:lnTo>
                  <a:lnTo>
                    <a:pt x="250383" y="47277"/>
                  </a:lnTo>
                  <a:lnTo>
                    <a:pt x="250382" y="36363"/>
                  </a:lnTo>
                  <a:lnTo>
                    <a:pt x="248927" y="31898"/>
                  </a:lnTo>
                  <a:lnTo>
                    <a:pt x="245839" y="27979"/>
                  </a:lnTo>
                  <a:lnTo>
                    <a:pt x="243073" y="24258"/>
                  </a:lnTo>
                  <a:lnTo>
                    <a:pt x="239154" y="22324"/>
                  </a:lnTo>
                  <a:lnTo>
                    <a:pt x="248305" y="22324"/>
                  </a:lnTo>
                  <a:lnTo>
                    <a:pt x="254086" y="28971"/>
                  </a:lnTo>
                  <a:lnTo>
                    <a:pt x="256070" y="34776"/>
                  </a:lnTo>
                  <a:lnTo>
                    <a:pt x="256070" y="46087"/>
                  </a:lnTo>
                  <a:lnTo>
                    <a:pt x="255227" y="50105"/>
                  </a:lnTo>
                  <a:lnTo>
                    <a:pt x="253540" y="53875"/>
                  </a:lnTo>
                  <a:lnTo>
                    <a:pt x="251953" y="57546"/>
                  </a:lnTo>
                  <a:lnTo>
                    <a:pt x="249472" y="60523"/>
                  </a:lnTo>
                  <a:lnTo>
                    <a:pt x="248299" y="61317"/>
                  </a:lnTo>
                  <a:close/>
                </a:path>
                <a:path w="664845" h="77469">
                  <a:moveTo>
                    <a:pt x="273518" y="26789"/>
                  </a:moveTo>
                  <a:lnTo>
                    <a:pt x="270064" y="26789"/>
                  </a:lnTo>
                  <a:lnTo>
                    <a:pt x="271155" y="24110"/>
                  </a:lnTo>
                  <a:lnTo>
                    <a:pt x="273040" y="21927"/>
                  </a:lnTo>
                  <a:lnTo>
                    <a:pt x="275719" y="20240"/>
                  </a:lnTo>
                  <a:lnTo>
                    <a:pt x="278398" y="18454"/>
                  </a:lnTo>
                  <a:lnTo>
                    <a:pt x="281424" y="17561"/>
                  </a:lnTo>
                  <a:lnTo>
                    <a:pt x="290652" y="17561"/>
                  </a:lnTo>
                  <a:lnTo>
                    <a:pt x="294868" y="19000"/>
                  </a:lnTo>
                  <a:lnTo>
                    <a:pt x="297864" y="22324"/>
                  </a:lnTo>
                  <a:lnTo>
                    <a:pt x="281275" y="22324"/>
                  </a:lnTo>
                  <a:lnTo>
                    <a:pt x="278596" y="23068"/>
                  </a:lnTo>
                  <a:lnTo>
                    <a:pt x="276314" y="24556"/>
                  </a:lnTo>
                  <a:lnTo>
                    <a:pt x="274132" y="26044"/>
                  </a:lnTo>
                  <a:lnTo>
                    <a:pt x="273518" y="26789"/>
                  </a:lnTo>
                  <a:close/>
                </a:path>
                <a:path w="664845" h="77469">
                  <a:moveTo>
                    <a:pt x="269915" y="64740"/>
                  </a:moveTo>
                  <a:lnTo>
                    <a:pt x="264259" y="64740"/>
                  </a:lnTo>
                  <a:lnTo>
                    <a:pt x="264259" y="18901"/>
                  </a:lnTo>
                  <a:lnTo>
                    <a:pt x="269915" y="18901"/>
                  </a:lnTo>
                  <a:lnTo>
                    <a:pt x="269915" y="26789"/>
                  </a:lnTo>
                  <a:lnTo>
                    <a:pt x="273518" y="26789"/>
                  </a:lnTo>
                  <a:lnTo>
                    <a:pt x="272494" y="28029"/>
                  </a:lnTo>
                  <a:lnTo>
                    <a:pt x="271403" y="30509"/>
                  </a:lnTo>
                  <a:lnTo>
                    <a:pt x="270411" y="32990"/>
                  </a:lnTo>
                  <a:lnTo>
                    <a:pt x="269915" y="35470"/>
                  </a:lnTo>
                  <a:lnTo>
                    <a:pt x="269915" y="64740"/>
                  </a:lnTo>
                  <a:close/>
                </a:path>
                <a:path w="664845" h="77469">
                  <a:moveTo>
                    <a:pt x="301466" y="64740"/>
                  </a:moveTo>
                  <a:lnTo>
                    <a:pt x="295960" y="64740"/>
                  </a:lnTo>
                  <a:lnTo>
                    <a:pt x="295960" y="31353"/>
                  </a:lnTo>
                  <a:lnTo>
                    <a:pt x="294968" y="28029"/>
                  </a:lnTo>
                  <a:lnTo>
                    <a:pt x="292983" y="25747"/>
                  </a:lnTo>
                  <a:lnTo>
                    <a:pt x="291098" y="23465"/>
                  </a:lnTo>
                  <a:lnTo>
                    <a:pt x="288221" y="22324"/>
                  </a:lnTo>
                  <a:lnTo>
                    <a:pt x="297864" y="22324"/>
                  </a:lnTo>
                  <a:lnTo>
                    <a:pt x="300127" y="24755"/>
                  </a:lnTo>
                  <a:lnTo>
                    <a:pt x="301466" y="29071"/>
                  </a:lnTo>
                  <a:lnTo>
                    <a:pt x="301466" y="64740"/>
                  </a:lnTo>
                  <a:close/>
                </a:path>
                <a:path w="664845" h="77469">
                  <a:moveTo>
                    <a:pt x="330585" y="64740"/>
                  </a:moveTo>
                  <a:lnTo>
                    <a:pt x="324632" y="64740"/>
                  </a:lnTo>
                  <a:lnTo>
                    <a:pt x="306922" y="18901"/>
                  </a:lnTo>
                  <a:lnTo>
                    <a:pt x="313172" y="18901"/>
                  </a:lnTo>
                  <a:lnTo>
                    <a:pt x="327609" y="59084"/>
                  </a:lnTo>
                  <a:lnTo>
                    <a:pt x="332697" y="59084"/>
                  </a:lnTo>
                  <a:lnTo>
                    <a:pt x="330585" y="64740"/>
                  </a:lnTo>
                  <a:close/>
                </a:path>
                <a:path w="664845" h="77469">
                  <a:moveTo>
                    <a:pt x="332697" y="59084"/>
                  </a:moveTo>
                  <a:lnTo>
                    <a:pt x="327758" y="59084"/>
                  </a:lnTo>
                  <a:lnTo>
                    <a:pt x="341896" y="18901"/>
                  </a:lnTo>
                  <a:lnTo>
                    <a:pt x="347700" y="18901"/>
                  </a:lnTo>
                  <a:lnTo>
                    <a:pt x="332697" y="59084"/>
                  </a:lnTo>
                  <a:close/>
                </a:path>
                <a:path w="664845" h="77469">
                  <a:moveTo>
                    <a:pt x="351832" y="76944"/>
                  </a:moveTo>
                  <a:lnTo>
                    <a:pt x="351832" y="73074"/>
                  </a:lnTo>
                  <a:lnTo>
                    <a:pt x="353122" y="72578"/>
                  </a:lnTo>
                  <a:lnTo>
                    <a:pt x="354114" y="71536"/>
                  </a:lnTo>
                  <a:lnTo>
                    <a:pt x="354809" y="69949"/>
                  </a:lnTo>
                  <a:lnTo>
                    <a:pt x="355603" y="68460"/>
                  </a:lnTo>
                  <a:lnTo>
                    <a:pt x="356000" y="66873"/>
                  </a:lnTo>
                  <a:lnTo>
                    <a:pt x="356000" y="64740"/>
                  </a:lnTo>
                  <a:lnTo>
                    <a:pt x="352279" y="64740"/>
                  </a:lnTo>
                  <a:lnTo>
                    <a:pt x="352279" y="55364"/>
                  </a:lnTo>
                  <a:lnTo>
                    <a:pt x="359720" y="55364"/>
                  </a:lnTo>
                  <a:lnTo>
                    <a:pt x="359720" y="67617"/>
                  </a:lnTo>
                  <a:lnTo>
                    <a:pt x="359026" y="70048"/>
                  </a:lnTo>
                  <a:lnTo>
                    <a:pt x="357637" y="72330"/>
                  </a:lnTo>
                  <a:lnTo>
                    <a:pt x="356347" y="74612"/>
                  </a:lnTo>
                  <a:lnTo>
                    <a:pt x="354412" y="76150"/>
                  </a:lnTo>
                  <a:lnTo>
                    <a:pt x="351832" y="76944"/>
                  </a:lnTo>
                  <a:close/>
                </a:path>
                <a:path w="664845" h="77469">
                  <a:moveTo>
                    <a:pt x="402841" y="35569"/>
                  </a:moveTo>
                  <a:lnTo>
                    <a:pt x="398078" y="35569"/>
                  </a:lnTo>
                  <a:lnTo>
                    <a:pt x="404180" y="3423"/>
                  </a:lnTo>
                  <a:lnTo>
                    <a:pt x="435285" y="3423"/>
                  </a:lnTo>
                  <a:lnTo>
                    <a:pt x="435285" y="8483"/>
                  </a:lnTo>
                  <a:lnTo>
                    <a:pt x="408050" y="8483"/>
                  </a:lnTo>
                  <a:lnTo>
                    <a:pt x="404031" y="29170"/>
                  </a:lnTo>
                  <a:lnTo>
                    <a:pt x="404180" y="29319"/>
                  </a:lnTo>
                  <a:lnTo>
                    <a:pt x="410493" y="29319"/>
                  </a:lnTo>
                  <a:lnTo>
                    <a:pt x="408943" y="30063"/>
                  </a:lnTo>
                  <a:lnTo>
                    <a:pt x="406561" y="31253"/>
                  </a:lnTo>
                  <a:lnTo>
                    <a:pt x="404527" y="33089"/>
                  </a:lnTo>
                  <a:lnTo>
                    <a:pt x="402841" y="35569"/>
                  </a:lnTo>
                  <a:close/>
                </a:path>
                <a:path w="664845" h="77469">
                  <a:moveTo>
                    <a:pt x="410493" y="29319"/>
                  </a:moveTo>
                  <a:lnTo>
                    <a:pt x="404180" y="29319"/>
                  </a:lnTo>
                  <a:lnTo>
                    <a:pt x="405867" y="27433"/>
                  </a:lnTo>
                  <a:lnTo>
                    <a:pt x="407851" y="25995"/>
                  </a:lnTo>
                  <a:lnTo>
                    <a:pt x="412415" y="24010"/>
                  </a:lnTo>
                  <a:lnTo>
                    <a:pt x="414846" y="23514"/>
                  </a:lnTo>
                  <a:lnTo>
                    <a:pt x="423776" y="23514"/>
                  </a:lnTo>
                  <a:lnTo>
                    <a:pt x="428836" y="25499"/>
                  </a:lnTo>
                  <a:lnTo>
                    <a:pt x="431475" y="28277"/>
                  </a:lnTo>
                  <a:lnTo>
                    <a:pt x="414003" y="28277"/>
                  </a:lnTo>
                  <a:lnTo>
                    <a:pt x="411423" y="28872"/>
                  </a:lnTo>
                  <a:lnTo>
                    <a:pt x="410493" y="29319"/>
                  </a:lnTo>
                  <a:close/>
                </a:path>
                <a:path w="664845" h="77469">
                  <a:moveTo>
                    <a:pt x="430639" y="61317"/>
                  </a:moveTo>
                  <a:lnTo>
                    <a:pt x="421593" y="61317"/>
                  </a:lnTo>
                  <a:lnTo>
                    <a:pt x="425264" y="59680"/>
                  </a:lnTo>
                  <a:lnTo>
                    <a:pt x="428141" y="56405"/>
                  </a:lnTo>
                  <a:lnTo>
                    <a:pt x="431118" y="53131"/>
                  </a:lnTo>
                  <a:lnTo>
                    <a:pt x="432606" y="49113"/>
                  </a:lnTo>
                  <a:lnTo>
                    <a:pt x="432606" y="39687"/>
                  </a:lnTo>
                  <a:lnTo>
                    <a:pt x="431068" y="35867"/>
                  </a:lnTo>
                  <a:lnTo>
                    <a:pt x="427993" y="32891"/>
                  </a:lnTo>
                  <a:lnTo>
                    <a:pt x="425016" y="29815"/>
                  </a:lnTo>
                  <a:lnTo>
                    <a:pt x="421246" y="28277"/>
                  </a:lnTo>
                  <a:lnTo>
                    <a:pt x="431475" y="28277"/>
                  </a:lnTo>
                  <a:lnTo>
                    <a:pt x="436377" y="33436"/>
                  </a:lnTo>
                  <a:lnTo>
                    <a:pt x="438262" y="38596"/>
                  </a:lnTo>
                  <a:lnTo>
                    <a:pt x="438262" y="50899"/>
                  </a:lnTo>
                  <a:lnTo>
                    <a:pt x="436178" y="55909"/>
                  </a:lnTo>
                  <a:lnTo>
                    <a:pt x="430639" y="61317"/>
                  </a:lnTo>
                  <a:close/>
                </a:path>
                <a:path w="664845" h="77469">
                  <a:moveTo>
                    <a:pt x="422734" y="66079"/>
                  </a:moveTo>
                  <a:lnTo>
                    <a:pt x="411026" y="66079"/>
                  </a:lnTo>
                  <a:lnTo>
                    <a:pt x="406264" y="64392"/>
                  </a:lnTo>
                  <a:lnTo>
                    <a:pt x="398525" y="57646"/>
                  </a:lnTo>
                  <a:lnTo>
                    <a:pt x="396491" y="52933"/>
                  </a:lnTo>
                  <a:lnTo>
                    <a:pt x="396292" y="46880"/>
                  </a:lnTo>
                  <a:lnTo>
                    <a:pt x="401799" y="46880"/>
                  </a:lnTo>
                  <a:lnTo>
                    <a:pt x="401997" y="51246"/>
                  </a:lnTo>
                  <a:lnTo>
                    <a:pt x="403485" y="54768"/>
                  </a:lnTo>
                  <a:lnTo>
                    <a:pt x="406264" y="57447"/>
                  </a:lnTo>
                  <a:lnTo>
                    <a:pt x="409141" y="60027"/>
                  </a:lnTo>
                  <a:lnTo>
                    <a:pt x="412762" y="61317"/>
                  </a:lnTo>
                  <a:lnTo>
                    <a:pt x="430639" y="61317"/>
                  </a:lnTo>
                  <a:lnTo>
                    <a:pt x="427844" y="64045"/>
                  </a:lnTo>
                  <a:lnTo>
                    <a:pt x="422734" y="66079"/>
                  </a:lnTo>
                  <a:close/>
                </a:path>
                <a:path w="664845" h="77469">
                  <a:moveTo>
                    <a:pt x="473091" y="64740"/>
                  </a:moveTo>
                  <a:lnTo>
                    <a:pt x="467435" y="64740"/>
                  </a:lnTo>
                  <a:lnTo>
                    <a:pt x="467435" y="18603"/>
                  </a:lnTo>
                  <a:lnTo>
                    <a:pt x="451064" y="18603"/>
                  </a:lnTo>
                  <a:lnTo>
                    <a:pt x="451064" y="14585"/>
                  </a:lnTo>
                  <a:lnTo>
                    <a:pt x="456125" y="14485"/>
                  </a:lnTo>
                  <a:lnTo>
                    <a:pt x="459647" y="14039"/>
                  </a:lnTo>
                  <a:lnTo>
                    <a:pt x="461631" y="13245"/>
                  </a:lnTo>
                  <a:lnTo>
                    <a:pt x="463715" y="12451"/>
                  </a:lnTo>
                  <a:lnTo>
                    <a:pt x="465253" y="11211"/>
                  </a:lnTo>
                  <a:lnTo>
                    <a:pt x="466245" y="9525"/>
                  </a:lnTo>
                  <a:lnTo>
                    <a:pt x="467336" y="7838"/>
                  </a:lnTo>
                  <a:lnTo>
                    <a:pt x="468080" y="5506"/>
                  </a:lnTo>
                  <a:lnTo>
                    <a:pt x="468477" y="2530"/>
                  </a:lnTo>
                  <a:lnTo>
                    <a:pt x="473091" y="2530"/>
                  </a:lnTo>
                  <a:lnTo>
                    <a:pt x="473091" y="64740"/>
                  </a:lnTo>
                  <a:close/>
                </a:path>
                <a:path w="664845" h="77469">
                  <a:moveTo>
                    <a:pt x="502116" y="24110"/>
                  </a:moveTo>
                  <a:lnTo>
                    <a:pt x="496609" y="24110"/>
                  </a:lnTo>
                  <a:lnTo>
                    <a:pt x="496609" y="16767"/>
                  </a:lnTo>
                  <a:lnTo>
                    <a:pt x="498296" y="11608"/>
                  </a:lnTo>
                  <a:lnTo>
                    <a:pt x="501669" y="7739"/>
                  </a:lnTo>
                  <a:lnTo>
                    <a:pt x="505142" y="3869"/>
                  </a:lnTo>
                  <a:lnTo>
                    <a:pt x="510053" y="1934"/>
                  </a:lnTo>
                  <a:lnTo>
                    <a:pt x="522257" y="1934"/>
                  </a:lnTo>
                  <a:lnTo>
                    <a:pt x="526921" y="3522"/>
                  </a:lnTo>
                  <a:lnTo>
                    <a:pt x="530393" y="6697"/>
                  </a:lnTo>
                  <a:lnTo>
                    <a:pt x="511889" y="6697"/>
                  </a:lnTo>
                  <a:lnTo>
                    <a:pt x="508466" y="8135"/>
                  </a:lnTo>
                  <a:lnTo>
                    <a:pt x="503604" y="13791"/>
                  </a:lnTo>
                  <a:lnTo>
                    <a:pt x="502314" y="17710"/>
                  </a:lnTo>
                  <a:lnTo>
                    <a:pt x="502116" y="22770"/>
                  </a:lnTo>
                  <a:lnTo>
                    <a:pt x="502116" y="24110"/>
                  </a:lnTo>
                  <a:close/>
                </a:path>
                <a:path w="664845" h="77469">
                  <a:moveTo>
                    <a:pt x="536049" y="64740"/>
                  </a:moveTo>
                  <a:lnTo>
                    <a:pt x="495121" y="64740"/>
                  </a:lnTo>
                  <a:lnTo>
                    <a:pt x="495121" y="60176"/>
                  </a:lnTo>
                  <a:lnTo>
                    <a:pt x="519479" y="36066"/>
                  </a:lnTo>
                  <a:lnTo>
                    <a:pt x="523994" y="32494"/>
                  </a:lnTo>
                  <a:lnTo>
                    <a:pt x="526375" y="29616"/>
                  </a:lnTo>
                  <a:lnTo>
                    <a:pt x="528855" y="26739"/>
                  </a:lnTo>
                  <a:lnTo>
                    <a:pt x="530096" y="23366"/>
                  </a:lnTo>
                  <a:lnTo>
                    <a:pt x="530096" y="15726"/>
                  </a:lnTo>
                  <a:lnTo>
                    <a:pt x="528806" y="12650"/>
                  </a:lnTo>
                  <a:lnTo>
                    <a:pt x="523646" y="7887"/>
                  </a:lnTo>
                  <a:lnTo>
                    <a:pt x="520323" y="6697"/>
                  </a:lnTo>
                  <a:lnTo>
                    <a:pt x="530393" y="6697"/>
                  </a:lnTo>
                  <a:lnTo>
                    <a:pt x="533965" y="9872"/>
                  </a:lnTo>
                  <a:lnTo>
                    <a:pt x="535751" y="14138"/>
                  </a:lnTo>
                  <a:lnTo>
                    <a:pt x="535635" y="24110"/>
                  </a:lnTo>
                  <a:lnTo>
                    <a:pt x="534412" y="27781"/>
                  </a:lnTo>
                  <a:lnTo>
                    <a:pt x="529153" y="35222"/>
                  </a:lnTo>
                  <a:lnTo>
                    <a:pt x="524341" y="39191"/>
                  </a:lnTo>
                  <a:lnTo>
                    <a:pt x="511740" y="46831"/>
                  </a:lnTo>
                  <a:lnTo>
                    <a:pt x="507821" y="49758"/>
                  </a:lnTo>
                  <a:lnTo>
                    <a:pt x="503257" y="54719"/>
                  </a:lnTo>
                  <a:lnTo>
                    <a:pt x="501868" y="57150"/>
                  </a:lnTo>
                  <a:lnTo>
                    <a:pt x="501372" y="59531"/>
                  </a:lnTo>
                  <a:lnTo>
                    <a:pt x="536049" y="59531"/>
                  </a:lnTo>
                  <a:lnTo>
                    <a:pt x="536049" y="64740"/>
                  </a:lnTo>
                  <a:close/>
                </a:path>
                <a:path w="664845" h="77469">
                  <a:moveTo>
                    <a:pt x="549447" y="76944"/>
                  </a:moveTo>
                  <a:lnTo>
                    <a:pt x="549447" y="73074"/>
                  </a:lnTo>
                  <a:lnTo>
                    <a:pt x="550737" y="72578"/>
                  </a:lnTo>
                  <a:lnTo>
                    <a:pt x="551729" y="71536"/>
                  </a:lnTo>
                  <a:lnTo>
                    <a:pt x="552423" y="69949"/>
                  </a:lnTo>
                  <a:lnTo>
                    <a:pt x="553217" y="68460"/>
                  </a:lnTo>
                  <a:lnTo>
                    <a:pt x="553614" y="66873"/>
                  </a:lnTo>
                  <a:lnTo>
                    <a:pt x="553614" y="64740"/>
                  </a:lnTo>
                  <a:lnTo>
                    <a:pt x="549893" y="64740"/>
                  </a:lnTo>
                  <a:lnTo>
                    <a:pt x="549893" y="55364"/>
                  </a:lnTo>
                  <a:lnTo>
                    <a:pt x="557335" y="55364"/>
                  </a:lnTo>
                  <a:lnTo>
                    <a:pt x="557335" y="67617"/>
                  </a:lnTo>
                  <a:lnTo>
                    <a:pt x="556640" y="70048"/>
                  </a:lnTo>
                  <a:lnTo>
                    <a:pt x="555251" y="72330"/>
                  </a:lnTo>
                  <a:lnTo>
                    <a:pt x="553961" y="74612"/>
                  </a:lnTo>
                  <a:lnTo>
                    <a:pt x="552027" y="76150"/>
                  </a:lnTo>
                  <a:lnTo>
                    <a:pt x="549447" y="76944"/>
                  </a:lnTo>
                  <a:close/>
                </a:path>
                <a:path w="664845" h="77469">
                  <a:moveTo>
                    <a:pt x="594204" y="66079"/>
                  </a:moveTo>
                  <a:lnTo>
                    <a:pt x="589442" y="66079"/>
                  </a:lnTo>
                  <a:lnTo>
                    <a:pt x="616826" y="0"/>
                  </a:lnTo>
                  <a:lnTo>
                    <a:pt x="621440" y="0"/>
                  </a:lnTo>
                  <a:lnTo>
                    <a:pt x="594204" y="66079"/>
                  </a:lnTo>
                  <a:close/>
                </a:path>
                <a:path w="664845" h="77469">
                  <a:moveTo>
                    <a:pt x="630489" y="24110"/>
                  </a:moveTo>
                  <a:lnTo>
                    <a:pt x="624983" y="24110"/>
                  </a:lnTo>
                  <a:lnTo>
                    <a:pt x="624983" y="16767"/>
                  </a:lnTo>
                  <a:lnTo>
                    <a:pt x="626669" y="11608"/>
                  </a:lnTo>
                  <a:lnTo>
                    <a:pt x="630043" y="7739"/>
                  </a:lnTo>
                  <a:lnTo>
                    <a:pt x="633516" y="3869"/>
                  </a:lnTo>
                  <a:lnTo>
                    <a:pt x="638427" y="1934"/>
                  </a:lnTo>
                  <a:lnTo>
                    <a:pt x="650631" y="1934"/>
                  </a:lnTo>
                  <a:lnTo>
                    <a:pt x="655294" y="3522"/>
                  </a:lnTo>
                  <a:lnTo>
                    <a:pt x="658767" y="6697"/>
                  </a:lnTo>
                  <a:lnTo>
                    <a:pt x="640262" y="6697"/>
                  </a:lnTo>
                  <a:lnTo>
                    <a:pt x="636839" y="8135"/>
                  </a:lnTo>
                  <a:lnTo>
                    <a:pt x="631978" y="13791"/>
                  </a:lnTo>
                  <a:lnTo>
                    <a:pt x="630688" y="17710"/>
                  </a:lnTo>
                  <a:lnTo>
                    <a:pt x="630489" y="22770"/>
                  </a:lnTo>
                  <a:lnTo>
                    <a:pt x="630489" y="24110"/>
                  </a:lnTo>
                  <a:close/>
                </a:path>
                <a:path w="664845" h="77469">
                  <a:moveTo>
                    <a:pt x="664422" y="64740"/>
                  </a:moveTo>
                  <a:lnTo>
                    <a:pt x="623494" y="64740"/>
                  </a:lnTo>
                  <a:lnTo>
                    <a:pt x="623494" y="60176"/>
                  </a:lnTo>
                  <a:lnTo>
                    <a:pt x="647853" y="36066"/>
                  </a:lnTo>
                  <a:lnTo>
                    <a:pt x="652367" y="32494"/>
                  </a:lnTo>
                  <a:lnTo>
                    <a:pt x="654748" y="29616"/>
                  </a:lnTo>
                  <a:lnTo>
                    <a:pt x="657229" y="26739"/>
                  </a:lnTo>
                  <a:lnTo>
                    <a:pt x="658469" y="23366"/>
                  </a:lnTo>
                  <a:lnTo>
                    <a:pt x="658469" y="15726"/>
                  </a:lnTo>
                  <a:lnTo>
                    <a:pt x="657179" y="12650"/>
                  </a:lnTo>
                  <a:lnTo>
                    <a:pt x="652020" y="7887"/>
                  </a:lnTo>
                  <a:lnTo>
                    <a:pt x="648696" y="6697"/>
                  </a:lnTo>
                  <a:lnTo>
                    <a:pt x="658767" y="6697"/>
                  </a:lnTo>
                  <a:lnTo>
                    <a:pt x="662339" y="9872"/>
                  </a:lnTo>
                  <a:lnTo>
                    <a:pt x="664125" y="14138"/>
                  </a:lnTo>
                  <a:lnTo>
                    <a:pt x="664009" y="24110"/>
                  </a:lnTo>
                  <a:lnTo>
                    <a:pt x="662785" y="27781"/>
                  </a:lnTo>
                  <a:lnTo>
                    <a:pt x="657526" y="35222"/>
                  </a:lnTo>
                  <a:lnTo>
                    <a:pt x="652714" y="39191"/>
                  </a:lnTo>
                  <a:lnTo>
                    <a:pt x="640114" y="46831"/>
                  </a:lnTo>
                  <a:lnTo>
                    <a:pt x="636194" y="49758"/>
                  </a:lnTo>
                  <a:lnTo>
                    <a:pt x="631630" y="54719"/>
                  </a:lnTo>
                  <a:lnTo>
                    <a:pt x="630241" y="57150"/>
                  </a:lnTo>
                  <a:lnTo>
                    <a:pt x="629745" y="59531"/>
                  </a:lnTo>
                  <a:lnTo>
                    <a:pt x="664422" y="59531"/>
                  </a:lnTo>
                  <a:lnTo>
                    <a:pt x="664422" y="64740"/>
                  </a:lnTo>
                  <a:close/>
                </a:path>
              </a:pathLst>
            </a:custGeom>
            <a:solidFill>
              <a:srgbClr val="37761C"/>
            </a:solidFill>
          </p:spPr>
          <p:txBody>
            <a:bodyPr wrap="square" lIns="0" tIns="0" rIns="0" bIns="0" rtlCol="0"/>
            <a:lstStyle/>
            <a:p>
              <a:endParaRPr/>
            </a:p>
          </p:txBody>
        </p:sp>
        <p:sp>
          <p:nvSpPr>
            <p:cNvPr id="153" name="object 104"/>
            <p:cNvSpPr/>
            <p:nvPr/>
          </p:nvSpPr>
          <p:spPr>
            <a:xfrm>
              <a:off x="7260440" y="1480691"/>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54" name="object 105"/>
            <p:cNvSpPr/>
            <p:nvPr/>
          </p:nvSpPr>
          <p:spPr>
            <a:xfrm>
              <a:off x="7240005" y="1653338"/>
              <a:ext cx="40640" cy="42545"/>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55" name="object 106"/>
            <p:cNvSpPr/>
            <p:nvPr/>
          </p:nvSpPr>
          <p:spPr>
            <a:xfrm>
              <a:off x="7240005" y="1653338"/>
              <a:ext cx="40640" cy="42545"/>
            </a:xfrm>
            <a:custGeom>
              <a:avLst/>
              <a:gdLst/>
              <a:ahLst/>
              <a:cxnLst/>
              <a:rect l="l" t="t" r="r" b="b"/>
              <a:pathLst>
                <a:path w="40640" h="42544">
                  <a:moveTo>
                    <a:pt x="0" y="21149"/>
                  </a:moveTo>
                  <a:lnTo>
                    <a:pt x="1591" y="12917"/>
                  </a:lnTo>
                  <a:lnTo>
                    <a:pt x="5930" y="6194"/>
                  </a:lnTo>
                  <a:lnTo>
                    <a:pt x="12367" y="1662"/>
                  </a:lnTo>
                  <a:lnTo>
                    <a:pt x="20249" y="0"/>
                  </a:lnTo>
                  <a:lnTo>
                    <a:pt x="25620"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56" name="object 107"/>
            <p:cNvSpPr/>
            <p:nvPr/>
          </p:nvSpPr>
          <p:spPr>
            <a:xfrm>
              <a:off x="7260255" y="1611638"/>
              <a:ext cx="635" cy="41910"/>
            </a:xfrm>
            <a:custGeom>
              <a:avLst/>
              <a:gdLst/>
              <a:ahLst/>
              <a:cxnLst/>
              <a:rect l="l" t="t" r="r" b="b"/>
              <a:pathLst>
                <a:path w="634" h="41910">
                  <a:moveTo>
                    <a:pt x="149" y="-4762"/>
                  </a:moveTo>
                  <a:lnTo>
                    <a:pt x="149" y="46462"/>
                  </a:lnTo>
                </a:path>
              </a:pathLst>
            </a:custGeom>
            <a:ln w="9824">
              <a:solidFill>
                <a:srgbClr val="666666"/>
              </a:solidFill>
            </a:ln>
          </p:spPr>
          <p:txBody>
            <a:bodyPr wrap="square" lIns="0" tIns="0" rIns="0" bIns="0" rtlCol="0"/>
            <a:lstStyle/>
            <a:p>
              <a:endParaRPr/>
            </a:p>
          </p:txBody>
        </p:sp>
        <p:sp>
          <p:nvSpPr>
            <p:cNvPr id="157" name="object 108"/>
            <p:cNvSpPr/>
            <p:nvPr/>
          </p:nvSpPr>
          <p:spPr>
            <a:xfrm>
              <a:off x="7239995" y="1310108"/>
              <a:ext cx="40640" cy="42545"/>
            </a:xfrm>
            <a:custGeom>
              <a:avLst/>
              <a:gdLst/>
              <a:ahLst/>
              <a:cxnLst/>
              <a:rect l="l" t="t" r="r" b="b"/>
              <a:pathLst>
                <a:path w="40640" h="42544">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58" name="object 109"/>
            <p:cNvSpPr/>
            <p:nvPr/>
          </p:nvSpPr>
          <p:spPr>
            <a:xfrm>
              <a:off x="7239995" y="1310108"/>
              <a:ext cx="40640" cy="42545"/>
            </a:xfrm>
            <a:custGeom>
              <a:avLst/>
              <a:gdLst/>
              <a:ahLst/>
              <a:cxnLst/>
              <a:rect l="l" t="t" r="r" b="b"/>
              <a:pathLst>
                <a:path w="40640" h="42544">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59" name="object 110"/>
            <p:cNvSpPr/>
            <p:nvPr/>
          </p:nvSpPr>
          <p:spPr>
            <a:xfrm>
              <a:off x="7260140" y="1352436"/>
              <a:ext cx="635" cy="36195"/>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a:p>
          </p:txBody>
        </p:sp>
        <p:sp>
          <p:nvSpPr>
            <p:cNvPr id="160" name="object 111"/>
            <p:cNvSpPr/>
            <p:nvPr/>
          </p:nvSpPr>
          <p:spPr>
            <a:xfrm>
              <a:off x="7280495" y="1331258"/>
              <a:ext cx="779780" cy="343535"/>
            </a:xfrm>
            <a:custGeom>
              <a:avLst/>
              <a:gdLst/>
              <a:ahLst/>
              <a:cxnLst/>
              <a:rect l="l" t="t" r="r" b="b"/>
              <a:pathLst>
                <a:path w="779779" h="343535">
                  <a:moveTo>
                    <a:pt x="0" y="0"/>
                  </a:moveTo>
                  <a:lnTo>
                    <a:pt x="68674" y="873"/>
                  </a:lnTo>
                  <a:lnTo>
                    <a:pt x="136872" y="3422"/>
                  </a:lnTo>
                  <a:lnTo>
                    <a:pt x="204117" y="7544"/>
                  </a:lnTo>
                  <a:lnTo>
                    <a:pt x="269934" y="13132"/>
                  </a:lnTo>
                  <a:lnTo>
                    <a:pt x="333848" y="20083"/>
                  </a:lnTo>
                  <a:lnTo>
                    <a:pt x="395382" y="28291"/>
                  </a:lnTo>
                  <a:lnTo>
                    <a:pt x="454061" y="37652"/>
                  </a:lnTo>
                  <a:lnTo>
                    <a:pt x="509410" y="48060"/>
                  </a:lnTo>
                  <a:lnTo>
                    <a:pt x="560953" y="59412"/>
                  </a:lnTo>
                  <a:lnTo>
                    <a:pt x="608215" y="71601"/>
                  </a:lnTo>
                  <a:lnTo>
                    <a:pt x="650720" y="84525"/>
                  </a:lnTo>
                  <a:lnTo>
                    <a:pt x="687992" y="98077"/>
                  </a:lnTo>
                  <a:lnTo>
                    <a:pt x="744937" y="126647"/>
                  </a:lnTo>
                  <a:lnTo>
                    <a:pt x="775246" y="156476"/>
                  </a:lnTo>
                  <a:lnTo>
                    <a:pt x="779222" y="171599"/>
                  </a:lnTo>
                  <a:lnTo>
                    <a:pt x="775272" y="186723"/>
                  </a:lnTo>
                  <a:lnTo>
                    <a:pt x="745017" y="216552"/>
                  </a:lnTo>
                  <a:lnTo>
                    <a:pt x="688128" y="245122"/>
                  </a:lnTo>
                  <a:lnTo>
                    <a:pt x="650885" y="258674"/>
                  </a:lnTo>
                  <a:lnTo>
                    <a:pt x="608411" y="271598"/>
                  </a:lnTo>
                  <a:lnTo>
                    <a:pt x="561181" y="283787"/>
                  </a:lnTo>
                  <a:lnTo>
                    <a:pt x="509671" y="295139"/>
                  </a:lnTo>
                  <a:lnTo>
                    <a:pt x="454356" y="305547"/>
                  </a:lnTo>
                  <a:lnTo>
                    <a:pt x="395714" y="314908"/>
                  </a:lnTo>
                  <a:lnTo>
                    <a:pt x="334218" y="323116"/>
                  </a:lnTo>
                  <a:lnTo>
                    <a:pt x="270346" y="330067"/>
                  </a:lnTo>
                  <a:lnTo>
                    <a:pt x="204572" y="335655"/>
                  </a:lnTo>
                  <a:lnTo>
                    <a:pt x="137372" y="339777"/>
                  </a:lnTo>
                  <a:lnTo>
                    <a:pt x="69223" y="342326"/>
                  </a:lnTo>
                  <a:lnTo>
                    <a:pt x="599" y="343199"/>
                  </a:lnTo>
                </a:path>
              </a:pathLst>
            </a:custGeom>
            <a:ln w="9524">
              <a:solidFill>
                <a:srgbClr val="666666"/>
              </a:solidFill>
            </a:ln>
          </p:spPr>
          <p:txBody>
            <a:bodyPr wrap="square" lIns="0" tIns="0" rIns="0" bIns="0" rtlCol="0"/>
            <a:lstStyle/>
            <a:p>
              <a:endParaRPr/>
            </a:p>
          </p:txBody>
        </p:sp>
        <p:sp>
          <p:nvSpPr>
            <p:cNvPr id="161" name="object 112"/>
            <p:cNvSpPr/>
            <p:nvPr/>
          </p:nvSpPr>
          <p:spPr>
            <a:xfrm>
              <a:off x="6823482" y="1048158"/>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62" name="object 113"/>
            <p:cNvSpPr/>
            <p:nvPr/>
          </p:nvSpPr>
          <p:spPr>
            <a:xfrm>
              <a:off x="6823482" y="1048158"/>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63" name="object 114"/>
            <p:cNvSpPr/>
            <p:nvPr/>
          </p:nvSpPr>
          <p:spPr>
            <a:xfrm>
              <a:off x="6989366" y="1064659"/>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2"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4"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37761C"/>
            </a:solidFill>
          </p:spPr>
          <p:txBody>
            <a:bodyPr wrap="square" lIns="0" tIns="0" rIns="0" bIns="0" rtlCol="0"/>
            <a:lstStyle/>
            <a:p>
              <a:endParaRPr/>
            </a:p>
          </p:txBody>
        </p:sp>
        <p:sp>
          <p:nvSpPr>
            <p:cNvPr id="164" name="object 115"/>
            <p:cNvSpPr/>
            <p:nvPr/>
          </p:nvSpPr>
          <p:spPr>
            <a:xfrm>
              <a:off x="6823482" y="1178813"/>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65" name="object 116"/>
            <p:cNvSpPr/>
            <p:nvPr/>
          </p:nvSpPr>
          <p:spPr>
            <a:xfrm>
              <a:off x="6823482" y="1178813"/>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66" name="object 117"/>
            <p:cNvSpPr/>
            <p:nvPr/>
          </p:nvSpPr>
          <p:spPr>
            <a:xfrm>
              <a:off x="6989366" y="1195314"/>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2"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4"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37761C"/>
            </a:solidFill>
          </p:spPr>
          <p:txBody>
            <a:bodyPr wrap="square" lIns="0" tIns="0" rIns="0" bIns="0" rtlCol="0"/>
            <a:lstStyle/>
            <a:p>
              <a:endParaRPr/>
            </a:p>
          </p:txBody>
        </p:sp>
        <p:sp>
          <p:nvSpPr>
            <p:cNvPr id="167" name="object 118"/>
            <p:cNvSpPr/>
            <p:nvPr/>
          </p:nvSpPr>
          <p:spPr>
            <a:xfrm>
              <a:off x="7258632" y="1140713"/>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68" name="object 119"/>
            <p:cNvSpPr/>
            <p:nvPr/>
          </p:nvSpPr>
          <p:spPr>
            <a:xfrm>
              <a:off x="7258745" y="1271408"/>
              <a:ext cx="1905" cy="38735"/>
            </a:xfrm>
            <a:custGeom>
              <a:avLst/>
              <a:gdLst/>
              <a:ahLst/>
              <a:cxnLst/>
              <a:rect l="l" t="t" r="r" b="b"/>
              <a:pathLst>
                <a:path w="1904" h="38734">
                  <a:moveTo>
                    <a:pt x="749" y="-4762"/>
                  </a:moveTo>
                  <a:lnTo>
                    <a:pt x="749" y="43462"/>
                  </a:lnTo>
                </a:path>
              </a:pathLst>
            </a:custGeom>
            <a:ln w="11024">
              <a:solidFill>
                <a:srgbClr val="666666"/>
              </a:solidFill>
            </a:ln>
          </p:spPr>
          <p:txBody>
            <a:bodyPr wrap="square" lIns="0" tIns="0" rIns="0" bIns="0" rtlCol="0"/>
            <a:lstStyle/>
            <a:p>
              <a:endParaRPr/>
            </a:p>
          </p:txBody>
        </p:sp>
        <p:sp>
          <p:nvSpPr>
            <p:cNvPr id="169" name="object 120"/>
            <p:cNvSpPr/>
            <p:nvPr/>
          </p:nvSpPr>
          <p:spPr>
            <a:xfrm>
              <a:off x="7238590" y="965220"/>
              <a:ext cx="40640" cy="42545"/>
            </a:xfrm>
            <a:custGeom>
              <a:avLst/>
              <a:gdLst/>
              <a:ahLst/>
              <a:cxnLst/>
              <a:rect l="l" t="t" r="r" b="b"/>
              <a:pathLst>
                <a:path w="40640" h="42544">
                  <a:moveTo>
                    <a:pt x="20249" y="42299"/>
                  </a:moveTo>
                  <a:lnTo>
                    <a:pt x="12367" y="40637"/>
                  </a:lnTo>
                  <a:lnTo>
                    <a:pt x="5931" y="36105"/>
                  </a:lnTo>
                  <a:lnTo>
                    <a:pt x="1591" y="29382"/>
                  </a:lnTo>
                  <a:lnTo>
                    <a:pt x="0" y="21149"/>
                  </a:lnTo>
                  <a:lnTo>
                    <a:pt x="1591" y="12917"/>
                  </a:lnTo>
                  <a:lnTo>
                    <a:pt x="5931" y="6194"/>
                  </a:lnTo>
                  <a:lnTo>
                    <a:pt x="12367" y="1662"/>
                  </a:lnTo>
                  <a:lnTo>
                    <a:pt x="20249" y="0"/>
                  </a:lnTo>
                  <a:lnTo>
                    <a:pt x="25619" y="0"/>
                  </a:lnTo>
                  <a:lnTo>
                    <a:pt x="30770"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70" name="object 121"/>
            <p:cNvSpPr/>
            <p:nvPr/>
          </p:nvSpPr>
          <p:spPr>
            <a:xfrm>
              <a:off x="7238590" y="965220"/>
              <a:ext cx="40640" cy="42545"/>
            </a:xfrm>
            <a:custGeom>
              <a:avLst/>
              <a:gdLst/>
              <a:ahLst/>
              <a:cxnLst/>
              <a:rect l="l" t="t" r="r" b="b"/>
              <a:pathLst>
                <a:path w="40640" h="42544">
                  <a:moveTo>
                    <a:pt x="0" y="21149"/>
                  </a:moveTo>
                  <a:lnTo>
                    <a:pt x="1591" y="12917"/>
                  </a:lnTo>
                  <a:lnTo>
                    <a:pt x="5931" y="6194"/>
                  </a:lnTo>
                  <a:lnTo>
                    <a:pt x="12367" y="1662"/>
                  </a:lnTo>
                  <a:lnTo>
                    <a:pt x="20249" y="0"/>
                  </a:lnTo>
                  <a:lnTo>
                    <a:pt x="25619" y="0"/>
                  </a:lnTo>
                  <a:lnTo>
                    <a:pt x="30770"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1"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71" name="object 122"/>
            <p:cNvSpPr/>
            <p:nvPr/>
          </p:nvSpPr>
          <p:spPr>
            <a:xfrm>
              <a:off x="7258632" y="1007658"/>
              <a:ext cx="635" cy="40640"/>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a:p>
          </p:txBody>
        </p:sp>
        <p:sp>
          <p:nvSpPr>
            <p:cNvPr id="172" name="object 123"/>
            <p:cNvSpPr/>
            <p:nvPr/>
          </p:nvSpPr>
          <p:spPr>
            <a:xfrm>
              <a:off x="7258840" y="965220"/>
              <a:ext cx="801370" cy="366395"/>
            </a:xfrm>
            <a:custGeom>
              <a:avLst/>
              <a:gdLst/>
              <a:ahLst/>
              <a:cxnLst/>
              <a:rect l="l" t="t" r="r" b="b"/>
              <a:pathLst>
                <a:path w="801370" h="366394">
                  <a:moveTo>
                    <a:pt x="0" y="0"/>
                  </a:moveTo>
                  <a:lnTo>
                    <a:pt x="0" y="0"/>
                  </a:lnTo>
                </a:path>
                <a:path w="801370" h="366394">
                  <a:moveTo>
                    <a:pt x="21654" y="366037"/>
                  </a:moveTo>
                  <a:lnTo>
                    <a:pt x="90353" y="365159"/>
                  </a:lnTo>
                  <a:lnTo>
                    <a:pt x="158578" y="362596"/>
                  </a:lnTo>
                  <a:lnTo>
                    <a:pt x="225854" y="358453"/>
                  </a:lnTo>
                  <a:lnTo>
                    <a:pt x="291704" y="352835"/>
                  </a:lnTo>
                  <a:lnTo>
                    <a:pt x="355652" y="345848"/>
                  </a:lnTo>
                  <a:lnTo>
                    <a:pt x="417220" y="337597"/>
                  </a:lnTo>
                  <a:lnTo>
                    <a:pt x="475932" y="328187"/>
                  </a:lnTo>
                  <a:lnTo>
                    <a:pt x="531311" y="317724"/>
                  </a:lnTo>
                  <a:lnTo>
                    <a:pt x="582881" y="306313"/>
                  </a:lnTo>
                  <a:lnTo>
                    <a:pt x="630166" y="294060"/>
                  </a:lnTo>
                  <a:lnTo>
                    <a:pt x="672687" y="281069"/>
                  </a:lnTo>
                  <a:lnTo>
                    <a:pt x="709970" y="267446"/>
                  </a:lnTo>
                  <a:lnTo>
                    <a:pt x="766911" y="238725"/>
                  </a:lnTo>
                  <a:lnTo>
                    <a:pt x="797176" y="208740"/>
                  </a:lnTo>
                  <a:lnTo>
                    <a:pt x="801112" y="193537"/>
                  </a:lnTo>
                  <a:lnTo>
                    <a:pt x="797109" y="178334"/>
                  </a:lnTo>
                  <a:lnTo>
                    <a:pt x="766710" y="148349"/>
                  </a:lnTo>
                  <a:lnTo>
                    <a:pt x="709630" y="119628"/>
                  </a:lnTo>
                  <a:lnTo>
                    <a:pt x="672274" y="106005"/>
                  </a:lnTo>
                  <a:lnTo>
                    <a:pt x="629676" y="93014"/>
                  </a:lnTo>
                  <a:lnTo>
                    <a:pt x="582313" y="80761"/>
                  </a:lnTo>
                  <a:lnTo>
                    <a:pt x="530660" y="69350"/>
                  </a:lnTo>
                  <a:lnTo>
                    <a:pt x="475194" y="58887"/>
                  </a:lnTo>
                  <a:lnTo>
                    <a:pt x="416390" y="49477"/>
                  </a:lnTo>
                  <a:lnTo>
                    <a:pt x="354726" y="41226"/>
                  </a:lnTo>
                  <a:lnTo>
                    <a:pt x="290676" y="34239"/>
                  </a:lnTo>
                  <a:lnTo>
                    <a:pt x="224718" y="28621"/>
                  </a:lnTo>
                  <a:lnTo>
                    <a:pt x="157328" y="24478"/>
                  </a:lnTo>
                  <a:lnTo>
                    <a:pt x="88981" y="21915"/>
                  </a:lnTo>
                  <a:lnTo>
                    <a:pt x="20154" y="21037"/>
                  </a:lnTo>
                </a:path>
              </a:pathLst>
            </a:custGeom>
            <a:ln w="9524">
              <a:solidFill>
                <a:srgbClr val="666666"/>
              </a:solidFill>
            </a:ln>
          </p:spPr>
          <p:txBody>
            <a:bodyPr wrap="square" lIns="0" tIns="0" rIns="0" bIns="0" rtlCol="0"/>
            <a:lstStyle/>
            <a:p>
              <a:endParaRPr/>
            </a:p>
          </p:txBody>
        </p:sp>
        <p:sp>
          <p:nvSpPr>
            <p:cNvPr id="173" name="object 124"/>
            <p:cNvSpPr/>
            <p:nvPr/>
          </p:nvSpPr>
          <p:spPr>
            <a:xfrm>
              <a:off x="6823482" y="703207"/>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74" name="object 125"/>
            <p:cNvSpPr/>
            <p:nvPr/>
          </p:nvSpPr>
          <p:spPr>
            <a:xfrm>
              <a:off x="6823482" y="703207"/>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75" name="object 126"/>
            <p:cNvSpPr/>
            <p:nvPr/>
          </p:nvSpPr>
          <p:spPr>
            <a:xfrm>
              <a:off x="6989366" y="719708"/>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2"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4"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37761C"/>
            </a:solidFill>
          </p:spPr>
          <p:txBody>
            <a:bodyPr wrap="square" lIns="0" tIns="0" rIns="0" bIns="0" rtlCol="0"/>
            <a:lstStyle/>
            <a:p>
              <a:endParaRPr/>
            </a:p>
          </p:txBody>
        </p:sp>
        <p:sp>
          <p:nvSpPr>
            <p:cNvPr id="176" name="object 127"/>
            <p:cNvSpPr/>
            <p:nvPr/>
          </p:nvSpPr>
          <p:spPr>
            <a:xfrm>
              <a:off x="6823482" y="833862"/>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FFF1CC"/>
            </a:solidFill>
          </p:spPr>
          <p:txBody>
            <a:bodyPr wrap="square" lIns="0" tIns="0" rIns="0" bIns="0" rtlCol="0"/>
            <a:lstStyle/>
            <a:p>
              <a:endParaRPr/>
            </a:p>
          </p:txBody>
        </p:sp>
        <p:sp>
          <p:nvSpPr>
            <p:cNvPr id="177" name="object 128"/>
            <p:cNvSpPr/>
            <p:nvPr/>
          </p:nvSpPr>
          <p:spPr>
            <a:xfrm>
              <a:off x="6823482" y="833862"/>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BE9000"/>
              </a:solidFill>
            </a:ln>
          </p:spPr>
          <p:txBody>
            <a:bodyPr wrap="square" lIns="0" tIns="0" rIns="0" bIns="0" rtlCol="0"/>
            <a:lstStyle/>
            <a:p>
              <a:endParaRPr/>
            </a:p>
          </p:txBody>
        </p:sp>
        <p:sp>
          <p:nvSpPr>
            <p:cNvPr id="178" name="object 129"/>
            <p:cNvSpPr/>
            <p:nvPr/>
          </p:nvSpPr>
          <p:spPr>
            <a:xfrm>
              <a:off x="6989366" y="850364"/>
              <a:ext cx="536575" cy="75565"/>
            </a:xfrm>
            <a:custGeom>
              <a:avLst/>
              <a:gdLst/>
              <a:ahLst/>
              <a:cxnLst/>
              <a:rect l="l" t="t" r="r" b="b"/>
              <a:pathLst>
                <a:path w="536575" h="75565">
                  <a:moveTo>
                    <a:pt x="7094" y="20538"/>
                  </a:moveTo>
                  <a:lnTo>
                    <a:pt x="1438" y="20538"/>
                  </a:lnTo>
                  <a:lnTo>
                    <a:pt x="1537" y="14386"/>
                  </a:lnTo>
                  <a:lnTo>
                    <a:pt x="3423" y="9425"/>
                  </a:lnTo>
                  <a:lnTo>
                    <a:pt x="10765" y="1885"/>
                  </a:lnTo>
                  <a:lnTo>
                    <a:pt x="15428" y="0"/>
                  </a:lnTo>
                  <a:lnTo>
                    <a:pt x="26541" y="0"/>
                  </a:lnTo>
                  <a:lnTo>
                    <a:pt x="31105" y="1389"/>
                  </a:lnTo>
                  <a:lnTo>
                    <a:pt x="35584" y="4762"/>
                  </a:lnTo>
                  <a:lnTo>
                    <a:pt x="16966" y="4762"/>
                  </a:lnTo>
                  <a:lnTo>
                    <a:pt x="13543" y="6101"/>
                  </a:lnTo>
                  <a:lnTo>
                    <a:pt x="8383" y="11459"/>
                  </a:lnTo>
                  <a:lnTo>
                    <a:pt x="7094" y="15230"/>
                  </a:lnTo>
                  <a:lnTo>
                    <a:pt x="7094" y="20538"/>
                  </a:lnTo>
                  <a:close/>
                </a:path>
                <a:path w="536575" h="75565">
                  <a:moveTo>
                    <a:pt x="36051" y="59382"/>
                  </a:moveTo>
                  <a:lnTo>
                    <a:pt x="25697" y="59382"/>
                  </a:lnTo>
                  <a:lnTo>
                    <a:pt x="29467" y="58092"/>
                  </a:lnTo>
                  <a:lnTo>
                    <a:pt x="35619" y="52933"/>
                  </a:lnTo>
                  <a:lnTo>
                    <a:pt x="37157" y="49658"/>
                  </a:lnTo>
                  <a:lnTo>
                    <a:pt x="37157" y="41622"/>
                  </a:lnTo>
                  <a:lnTo>
                    <a:pt x="35817" y="38447"/>
                  </a:lnTo>
                  <a:lnTo>
                    <a:pt x="33139" y="36165"/>
                  </a:lnTo>
                  <a:lnTo>
                    <a:pt x="30460" y="33783"/>
                  </a:lnTo>
                  <a:lnTo>
                    <a:pt x="26789" y="32593"/>
                  </a:lnTo>
                  <a:lnTo>
                    <a:pt x="17512" y="32593"/>
                  </a:lnTo>
                  <a:lnTo>
                    <a:pt x="17512" y="27830"/>
                  </a:lnTo>
                  <a:lnTo>
                    <a:pt x="25796" y="27830"/>
                  </a:lnTo>
                  <a:lnTo>
                    <a:pt x="28674" y="26838"/>
                  </a:lnTo>
                  <a:lnTo>
                    <a:pt x="33535" y="22770"/>
                  </a:lnTo>
                  <a:lnTo>
                    <a:pt x="34776" y="19992"/>
                  </a:lnTo>
                  <a:lnTo>
                    <a:pt x="34776" y="12749"/>
                  </a:lnTo>
                  <a:lnTo>
                    <a:pt x="33535" y="9872"/>
                  </a:lnTo>
                  <a:lnTo>
                    <a:pt x="31055" y="7887"/>
                  </a:lnTo>
                  <a:lnTo>
                    <a:pt x="28575" y="5804"/>
                  </a:lnTo>
                  <a:lnTo>
                    <a:pt x="25300" y="4762"/>
                  </a:lnTo>
                  <a:lnTo>
                    <a:pt x="35584" y="4762"/>
                  </a:lnTo>
                  <a:lnTo>
                    <a:pt x="38546" y="6945"/>
                  </a:lnTo>
                  <a:lnTo>
                    <a:pt x="40431" y="10864"/>
                  </a:lnTo>
                  <a:lnTo>
                    <a:pt x="40431" y="19298"/>
                  </a:lnTo>
                  <a:lnTo>
                    <a:pt x="39489" y="22225"/>
                  </a:lnTo>
                  <a:lnTo>
                    <a:pt x="35817" y="27086"/>
                  </a:lnTo>
                  <a:lnTo>
                    <a:pt x="33287" y="28723"/>
                  </a:lnTo>
                  <a:lnTo>
                    <a:pt x="30013" y="29616"/>
                  </a:lnTo>
                  <a:lnTo>
                    <a:pt x="30013" y="29765"/>
                  </a:lnTo>
                  <a:lnTo>
                    <a:pt x="34280" y="30559"/>
                  </a:lnTo>
                  <a:lnTo>
                    <a:pt x="37455" y="32345"/>
                  </a:lnTo>
                  <a:lnTo>
                    <a:pt x="41622" y="37901"/>
                  </a:lnTo>
                  <a:lnTo>
                    <a:pt x="42664" y="41274"/>
                  </a:lnTo>
                  <a:lnTo>
                    <a:pt x="42664" y="50899"/>
                  </a:lnTo>
                  <a:lnTo>
                    <a:pt x="40630" y="55463"/>
                  </a:lnTo>
                  <a:lnTo>
                    <a:pt x="36051" y="59382"/>
                  </a:lnTo>
                  <a:close/>
                </a:path>
                <a:path w="536575" h="75565">
                  <a:moveTo>
                    <a:pt x="27483" y="64144"/>
                  </a:moveTo>
                  <a:lnTo>
                    <a:pt x="15081" y="64144"/>
                  </a:lnTo>
                  <a:lnTo>
                    <a:pt x="9971" y="62408"/>
                  </a:lnTo>
                  <a:lnTo>
                    <a:pt x="5903" y="58935"/>
                  </a:lnTo>
                  <a:lnTo>
                    <a:pt x="1934" y="55364"/>
                  </a:lnTo>
                  <a:lnTo>
                    <a:pt x="112" y="50899"/>
                  </a:lnTo>
                  <a:lnTo>
                    <a:pt x="0" y="43209"/>
                  </a:lnTo>
                  <a:lnTo>
                    <a:pt x="99" y="43011"/>
                  </a:lnTo>
                  <a:lnTo>
                    <a:pt x="5754" y="43011"/>
                  </a:lnTo>
                  <a:lnTo>
                    <a:pt x="5754" y="48766"/>
                  </a:lnTo>
                  <a:lnTo>
                    <a:pt x="7143" y="52437"/>
                  </a:lnTo>
                  <a:lnTo>
                    <a:pt x="12699" y="57993"/>
                  </a:lnTo>
                  <a:lnTo>
                    <a:pt x="16470" y="59382"/>
                  </a:lnTo>
                  <a:lnTo>
                    <a:pt x="36051" y="59382"/>
                  </a:lnTo>
                  <a:lnTo>
                    <a:pt x="32593" y="62408"/>
                  </a:lnTo>
                  <a:lnTo>
                    <a:pt x="27483" y="64144"/>
                  </a:lnTo>
                  <a:close/>
                </a:path>
                <a:path w="536575" h="75565">
                  <a:moveTo>
                    <a:pt x="53680" y="62805"/>
                  </a:moveTo>
                  <a:lnTo>
                    <a:pt x="46834" y="62805"/>
                  </a:lnTo>
                  <a:lnTo>
                    <a:pt x="64545" y="38992"/>
                  </a:lnTo>
                  <a:lnTo>
                    <a:pt x="48174" y="16966"/>
                  </a:lnTo>
                  <a:lnTo>
                    <a:pt x="55169" y="16966"/>
                  </a:lnTo>
                  <a:lnTo>
                    <a:pt x="68265" y="34379"/>
                  </a:lnTo>
                  <a:lnTo>
                    <a:pt x="74793" y="34379"/>
                  </a:lnTo>
                  <a:lnTo>
                    <a:pt x="71391" y="38844"/>
                  </a:lnTo>
                  <a:lnTo>
                    <a:pt x="74970" y="43606"/>
                  </a:lnTo>
                  <a:lnTo>
                    <a:pt x="67819" y="43606"/>
                  </a:lnTo>
                  <a:lnTo>
                    <a:pt x="53680" y="62805"/>
                  </a:lnTo>
                  <a:close/>
                </a:path>
                <a:path w="536575" h="75565">
                  <a:moveTo>
                    <a:pt x="74793" y="34379"/>
                  </a:moveTo>
                  <a:lnTo>
                    <a:pt x="68265" y="34379"/>
                  </a:lnTo>
                  <a:lnTo>
                    <a:pt x="81065" y="16966"/>
                  </a:lnTo>
                  <a:lnTo>
                    <a:pt x="88060" y="16966"/>
                  </a:lnTo>
                  <a:lnTo>
                    <a:pt x="74793" y="34379"/>
                  </a:lnTo>
                  <a:close/>
                </a:path>
                <a:path w="536575" h="75565">
                  <a:moveTo>
                    <a:pt x="89399" y="62805"/>
                  </a:moveTo>
                  <a:lnTo>
                    <a:pt x="82255" y="62805"/>
                  </a:lnTo>
                  <a:lnTo>
                    <a:pt x="67819" y="43606"/>
                  </a:lnTo>
                  <a:lnTo>
                    <a:pt x="74970" y="43606"/>
                  </a:lnTo>
                  <a:lnTo>
                    <a:pt x="89399" y="62805"/>
                  </a:lnTo>
                  <a:close/>
                </a:path>
                <a:path w="536575" h="75565">
                  <a:moveTo>
                    <a:pt x="99241" y="20538"/>
                  </a:moveTo>
                  <a:lnTo>
                    <a:pt x="93586" y="20538"/>
                  </a:lnTo>
                  <a:lnTo>
                    <a:pt x="93685" y="14386"/>
                  </a:lnTo>
                  <a:lnTo>
                    <a:pt x="95570" y="9425"/>
                  </a:lnTo>
                  <a:lnTo>
                    <a:pt x="102912" y="1885"/>
                  </a:lnTo>
                  <a:lnTo>
                    <a:pt x="107576" y="0"/>
                  </a:lnTo>
                  <a:lnTo>
                    <a:pt x="118688" y="0"/>
                  </a:lnTo>
                  <a:lnTo>
                    <a:pt x="123252" y="1389"/>
                  </a:lnTo>
                  <a:lnTo>
                    <a:pt x="127731" y="4762"/>
                  </a:lnTo>
                  <a:lnTo>
                    <a:pt x="109114" y="4762"/>
                  </a:lnTo>
                  <a:lnTo>
                    <a:pt x="105691" y="6101"/>
                  </a:lnTo>
                  <a:lnTo>
                    <a:pt x="100531" y="11459"/>
                  </a:lnTo>
                  <a:lnTo>
                    <a:pt x="99241" y="15230"/>
                  </a:lnTo>
                  <a:lnTo>
                    <a:pt x="99241" y="20538"/>
                  </a:lnTo>
                  <a:close/>
                </a:path>
                <a:path w="536575" h="75565">
                  <a:moveTo>
                    <a:pt x="128199" y="59382"/>
                  </a:moveTo>
                  <a:lnTo>
                    <a:pt x="117845" y="59382"/>
                  </a:lnTo>
                  <a:lnTo>
                    <a:pt x="121615" y="58092"/>
                  </a:lnTo>
                  <a:lnTo>
                    <a:pt x="127767" y="52933"/>
                  </a:lnTo>
                  <a:lnTo>
                    <a:pt x="129305" y="49658"/>
                  </a:lnTo>
                  <a:lnTo>
                    <a:pt x="129305" y="41622"/>
                  </a:lnTo>
                  <a:lnTo>
                    <a:pt x="127965" y="38447"/>
                  </a:lnTo>
                  <a:lnTo>
                    <a:pt x="125286" y="36165"/>
                  </a:lnTo>
                  <a:lnTo>
                    <a:pt x="122607" y="33783"/>
                  </a:lnTo>
                  <a:lnTo>
                    <a:pt x="118936" y="32593"/>
                  </a:lnTo>
                  <a:lnTo>
                    <a:pt x="109659" y="32593"/>
                  </a:lnTo>
                  <a:lnTo>
                    <a:pt x="109659" y="27830"/>
                  </a:lnTo>
                  <a:lnTo>
                    <a:pt x="117944" y="27830"/>
                  </a:lnTo>
                  <a:lnTo>
                    <a:pt x="120821" y="26838"/>
                  </a:lnTo>
                  <a:lnTo>
                    <a:pt x="125683" y="22770"/>
                  </a:lnTo>
                  <a:lnTo>
                    <a:pt x="126923" y="19992"/>
                  </a:lnTo>
                  <a:lnTo>
                    <a:pt x="126923" y="12749"/>
                  </a:lnTo>
                  <a:lnTo>
                    <a:pt x="125683" y="9872"/>
                  </a:lnTo>
                  <a:lnTo>
                    <a:pt x="123203" y="7887"/>
                  </a:lnTo>
                  <a:lnTo>
                    <a:pt x="120722" y="5804"/>
                  </a:lnTo>
                  <a:lnTo>
                    <a:pt x="117448" y="4762"/>
                  </a:lnTo>
                  <a:lnTo>
                    <a:pt x="127731" y="4762"/>
                  </a:lnTo>
                  <a:lnTo>
                    <a:pt x="130694" y="6945"/>
                  </a:lnTo>
                  <a:lnTo>
                    <a:pt x="132579" y="10864"/>
                  </a:lnTo>
                  <a:lnTo>
                    <a:pt x="132579" y="19298"/>
                  </a:lnTo>
                  <a:lnTo>
                    <a:pt x="131636" y="22225"/>
                  </a:lnTo>
                  <a:lnTo>
                    <a:pt x="127965" y="27086"/>
                  </a:lnTo>
                  <a:lnTo>
                    <a:pt x="125435" y="28723"/>
                  </a:lnTo>
                  <a:lnTo>
                    <a:pt x="122161" y="29616"/>
                  </a:lnTo>
                  <a:lnTo>
                    <a:pt x="122161" y="29765"/>
                  </a:lnTo>
                  <a:lnTo>
                    <a:pt x="126427" y="30559"/>
                  </a:lnTo>
                  <a:lnTo>
                    <a:pt x="129602" y="32345"/>
                  </a:lnTo>
                  <a:lnTo>
                    <a:pt x="133769" y="37901"/>
                  </a:lnTo>
                  <a:lnTo>
                    <a:pt x="134811" y="41274"/>
                  </a:lnTo>
                  <a:lnTo>
                    <a:pt x="134811" y="50899"/>
                  </a:lnTo>
                  <a:lnTo>
                    <a:pt x="132777" y="55463"/>
                  </a:lnTo>
                  <a:lnTo>
                    <a:pt x="128199" y="59382"/>
                  </a:lnTo>
                  <a:close/>
                </a:path>
                <a:path w="536575" h="75565">
                  <a:moveTo>
                    <a:pt x="119631" y="64144"/>
                  </a:moveTo>
                  <a:lnTo>
                    <a:pt x="107228" y="64144"/>
                  </a:lnTo>
                  <a:lnTo>
                    <a:pt x="102119" y="62408"/>
                  </a:lnTo>
                  <a:lnTo>
                    <a:pt x="98051" y="58935"/>
                  </a:lnTo>
                  <a:lnTo>
                    <a:pt x="94082" y="55364"/>
                  </a:lnTo>
                  <a:lnTo>
                    <a:pt x="92260" y="50899"/>
                  </a:lnTo>
                  <a:lnTo>
                    <a:pt x="92147" y="43209"/>
                  </a:lnTo>
                  <a:lnTo>
                    <a:pt x="92246" y="43011"/>
                  </a:lnTo>
                  <a:lnTo>
                    <a:pt x="97902" y="43011"/>
                  </a:lnTo>
                  <a:lnTo>
                    <a:pt x="97902" y="48766"/>
                  </a:lnTo>
                  <a:lnTo>
                    <a:pt x="99291" y="52437"/>
                  </a:lnTo>
                  <a:lnTo>
                    <a:pt x="104847" y="57993"/>
                  </a:lnTo>
                  <a:lnTo>
                    <a:pt x="108618" y="59382"/>
                  </a:lnTo>
                  <a:lnTo>
                    <a:pt x="128199" y="59382"/>
                  </a:lnTo>
                  <a:lnTo>
                    <a:pt x="124741" y="62408"/>
                  </a:lnTo>
                  <a:lnTo>
                    <a:pt x="119631" y="64144"/>
                  </a:lnTo>
                  <a:close/>
                </a:path>
                <a:path w="536575" h="75565">
                  <a:moveTo>
                    <a:pt x="193284" y="64144"/>
                  </a:moveTo>
                  <a:lnTo>
                    <a:pt x="181775" y="64144"/>
                  </a:lnTo>
                  <a:lnTo>
                    <a:pt x="176516" y="61862"/>
                  </a:lnTo>
                  <a:lnTo>
                    <a:pt x="172448" y="57298"/>
                  </a:lnTo>
                  <a:lnTo>
                    <a:pt x="168480" y="52734"/>
                  </a:lnTo>
                  <a:lnTo>
                    <a:pt x="166495" y="46930"/>
                  </a:lnTo>
                  <a:lnTo>
                    <a:pt x="166495" y="32841"/>
                  </a:lnTo>
                  <a:lnTo>
                    <a:pt x="168480" y="27037"/>
                  </a:lnTo>
                  <a:lnTo>
                    <a:pt x="176417" y="17908"/>
                  </a:lnTo>
                  <a:lnTo>
                    <a:pt x="181676" y="15626"/>
                  </a:lnTo>
                  <a:lnTo>
                    <a:pt x="193582" y="15626"/>
                  </a:lnTo>
                  <a:lnTo>
                    <a:pt x="197848" y="17016"/>
                  </a:lnTo>
                  <a:lnTo>
                    <a:pt x="201725" y="20389"/>
                  </a:lnTo>
                  <a:lnTo>
                    <a:pt x="183362" y="20389"/>
                  </a:lnTo>
                  <a:lnTo>
                    <a:pt x="179443" y="22274"/>
                  </a:lnTo>
                  <a:lnTo>
                    <a:pt x="176467" y="26044"/>
                  </a:lnTo>
                  <a:lnTo>
                    <a:pt x="173589" y="29815"/>
                  </a:lnTo>
                  <a:lnTo>
                    <a:pt x="172151" y="34428"/>
                  </a:lnTo>
                  <a:lnTo>
                    <a:pt x="172151" y="45342"/>
                  </a:lnTo>
                  <a:lnTo>
                    <a:pt x="173589" y="49956"/>
                  </a:lnTo>
                  <a:lnTo>
                    <a:pt x="176467" y="53726"/>
                  </a:lnTo>
                  <a:lnTo>
                    <a:pt x="179443" y="57497"/>
                  </a:lnTo>
                  <a:lnTo>
                    <a:pt x="183362" y="59382"/>
                  </a:lnTo>
                  <a:lnTo>
                    <a:pt x="201038" y="59382"/>
                  </a:lnTo>
                  <a:lnTo>
                    <a:pt x="197501" y="62607"/>
                  </a:lnTo>
                  <a:lnTo>
                    <a:pt x="193284" y="64144"/>
                  </a:lnTo>
                  <a:close/>
                </a:path>
                <a:path w="536575" h="75565">
                  <a:moveTo>
                    <a:pt x="206828" y="31402"/>
                  </a:moveTo>
                  <a:lnTo>
                    <a:pt x="201172" y="31402"/>
                  </a:lnTo>
                  <a:lnTo>
                    <a:pt x="200378" y="27731"/>
                  </a:lnTo>
                  <a:lnTo>
                    <a:pt x="198890" y="25003"/>
                  </a:lnTo>
                  <a:lnTo>
                    <a:pt x="196707" y="23217"/>
                  </a:lnTo>
                  <a:lnTo>
                    <a:pt x="194525" y="21332"/>
                  </a:lnTo>
                  <a:lnTo>
                    <a:pt x="191697" y="20389"/>
                  </a:lnTo>
                  <a:lnTo>
                    <a:pt x="201725" y="20389"/>
                  </a:lnTo>
                  <a:lnTo>
                    <a:pt x="204298" y="22572"/>
                  </a:lnTo>
                  <a:lnTo>
                    <a:pt x="206232" y="26441"/>
                  </a:lnTo>
                  <a:lnTo>
                    <a:pt x="206828" y="31402"/>
                  </a:lnTo>
                  <a:close/>
                </a:path>
                <a:path w="536575" h="75565">
                  <a:moveTo>
                    <a:pt x="201038" y="59382"/>
                  </a:moveTo>
                  <a:lnTo>
                    <a:pt x="191598" y="59382"/>
                  </a:lnTo>
                  <a:lnTo>
                    <a:pt x="194525" y="58191"/>
                  </a:lnTo>
                  <a:lnTo>
                    <a:pt x="197005" y="55810"/>
                  </a:lnTo>
                  <a:lnTo>
                    <a:pt x="199585" y="53429"/>
                  </a:lnTo>
                  <a:lnTo>
                    <a:pt x="201123" y="50303"/>
                  </a:lnTo>
                  <a:lnTo>
                    <a:pt x="201619" y="46434"/>
                  </a:lnTo>
                  <a:lnTo>
                    <a:pt x="207125" y="46434"/>
                  </a:lnTo>
                  <a:lnTo>
                    <a:pt x="206332" y="52089"/>
                  </a:lnTo>
                  <a:lnTo>
                    <a:pt x="204248" y="56455"/>
                  </a:lnTo>
                  <a:lnTo>
                    <a:pt x="201038" y="59382"/>
                  </a:lnTo>
                  <a:close/>
                </a:path>
                <a:path w="536575" h="75565">
                  <a:moveTo>
                    <a:pt x="238806" y="64144"/>
                  </a:moveTo>
                  <a:lnTo>
                    <a:pt x="227892" y="64144"/>
                  </a:lnTo>
                  <a:lnTo>
                    <a:pt x="222634" y="61862"/>
                  </a:lnTo>
                  <a:lnTo>
                    <a:pt x="218566" y="57298"/>
                  </a:lnTo>
                  <a:lnTo>
                    <a:pt x="214597" y="52734"/>
                  </a:lnTo>
                  <a:lnTo>
                    <a:pt x="212612" y="46930"/>
                  </a:lnTo>
                  <a:lnTo>
                    <a:pt x="212612" y="32841"/>
                  </a:lnTo>
                  <a:lnTo>
                    <a:pt x="214597" y="27037"/>
                  </a:lnTo>
                  <a:lnTo>
                    <a:pt x="222534" y="17908"/>
                  </a:lnTo>
                  <a:lnTo>
                    <a:pt x="227793" y="15626"/>
                  </a:lnTo>
                  <a:lnTo>
                    <a:pt x="240890" y="15626"/>
                  </a:lnTo>
                  <a:lnTo>
                    <a:pt x="246148" y="17908"/>
                  </a:lnTo>
                  <a:lnTo>
                    <a:pt x="248305" y="20389"/>
                  </a:lnTo>
                  <a:lnTo>
                    <a:pt x="229430" y="20389"/>
                  </a:lnTo>
                  <a:lnTo>
                    <a:pt x="225561" y="22274"/>
                  </a:lnTo>
                  <a:lnTo>
                    <a:pt x="222470" y="26193"/>
                  </a:lnTo>
                  <a:lnTo>
                    <a:pt x="219707" y="29815"/>
                  </a:lnTo>
                  <a:lnTo>
                    <a:pt x="218268" y="34428"/>
                  </a:lnTo>
                  <a:lnTo>
                    <a:pt x="218268" y="45342"/>
                  </a:lnTo>
                  <a:lnTo>
                    <a:pt x="219707" y="49956"/>
                  </a:lnTo>
                  <a:lnTo>
                    <a:pt x="222584" y="53726"/>
                  </a:lnTo>
                  <a:lnTo>
                    <a:pt x="225561" y="57497"/>
                  </a:lnTo>
                  <a:lnTo>
                    <a:pt x="229480" y="59382"/>
                  </a:lnTo>
                  <a:lnTo>
                    <a:pt x="248299" y="59382"/>
                  </a:lnTo>
                  <a:lnTo>
                    <a:pt x="246099" y="60870"/>
                  </a:lnTo>
                  <a:lnTo>
                    <a:pt x="242725" y="63053"/>
                  </a:lnTo>
                  <a:lnTo>
                    <a:pt x="238806" y="64144"/>
                  </a:lnTo>
                  <a:close/>
                </a:path>
                <a:path w="536575" h="75565">
                  <a:moveTo>
                    <a:pt x="248299" y="59382"/>
                  </a:moveTo>
                  <a:lnTo>
                    <a:pt x="239203" y="59382"/>
                  </a:lnTo>
                  <a:lnTo>
                    <a:pt x="243073" y="57497"/>
                  </a:lnTo>
                  <a:lnTo>
                    <a:pt x="248927" y="49857"/>
                  </a:lnTo>
                  <a:lnTo>
                    <a:pt x="250383" y="45342"/>
                  </a:lnTo>
                  <a:lnTo>
                    <a:pt x="250382" y="34428"/>
                  </a:lnTo>
                  <a:lnTo>
                    <a:pt x="248927" y="29964"/>
                  </a:lnTo>
                  <a:lnTo>
                    <a:pt x="245839" y="26044"/>
                  </a:lnTo>
                  <a:lnTo>
                    <a:pt x="243073" y="22324"/>
                  </a:lnTo>
                  <a:lnTo>
                    <a:pt x="239154" y="20389"/>
                  </a:lnTo>
                  <a:lnTo>
                    <a:pt x="248305" y="20389"/>
                  </a:lnTo>
                  <a:lnTo>
                    <a:pt x="254086" y="27037"/>
                  </a:lnTo>
                  <a:lnTo>
                    <a:pt x="256070" y="32841"/>
                  </a:lnTo>
                  <a:lnTo>
                    <a:pt x="256070" y="44152"/>
                  </a:lnTo>
                  <a:lnTo>
                    <a:pt x="255227" y="48170"/>
                  </a:lnTo>
                  <a:lnTo>
                    <a:pt x="253540" y="51941"/>
                  </a:lnTo>
                  <a:lnTo>
                    <a:pt x="251953" y="55612"/>
                  </a:lnTo>
                  <a:lnTo>
                    <a:pt x="249472" y="58588"/>
                  </a:lnTo>
                  <a:lnTo>
                    <a:pt x="248299" y="59382"/>
                  </a:lnTo>
                  <a:close/>
                </a:path>
                <a:path w="536575" h="75565">
                  <a:moveTo>
                    <a:pt x="273518" y="24854"/>
                  </a:moveTo>
                  <a:lnTo>
                    <a:pt x="270064" y="24854"/>
                  </a:lnTo>
                  <a:lnTo>
                    <a:pt x="271155" y="22175"/>
                  </a:lnTo>
                  <a:lnTo>
                    <a:pt x="273040" y="19992"/>
                  </a:lnTo>
                  <a:lnTo>
                    <a:pt x="275719" y="18305"/>
                  </a:lnTo>
                  <a:lnTo>
                    <a:pt x="278398" y="16519"/>
                  </a:lnTo>
                  <a:lnTo>
                    <a:pt x="281424" y="15626"/>
                  </a:lnTo>
                  <a:lnTo>
                    <a:pt x="290652" y="15626"/>
                  </a:lnTo>
                  <a:lnTo>
                    <a:pt x="294868" y="17065"/>
                  </a:lnTo>
                  <a:lnTo>
                    <a:pt x="297864" y="20389"/>
                  </a:lnTo>
                  <a:lnTo>
                    <a:pt x="281275" y="20389"/>
                  </a:lnTo>
                  <a:lnTo>
                    <a:pt x="278596" y="21133"/>
                  </a:lnTo>
                  <a:lnTo>
                    <a:pt x="276314" y="22621"/>
                  </a:lnTo>
                  <a:lnTo>
                    <a:pt x="274132" y="24110"/>
                  </a:lnTo>
                  <a:lnTo>
                    <a:pt x="273518" y="24854"/>
                  </a:lnTo>
                  <a:close/>
                </a:path>
                <a:path w="536575" h="75565">
                  <a:moveTo>
                    <a:pt x="269915" y="62805"/>
                  </a:moveTo>
                  <a:lnTo>
                    <a:pt x="264259" y="62805"/>
                  </a:lnTo>
                  <a:lnTo>
                    <a:pt x="264259" y="16966"/>
                  </a:lnTo>
                  <a:lnTo>
                    <a:pt x="269915" y="16966"/>
                  </a:lnTo>
                  <a:lnTo>
                    <a:pt x="269915" y="24854"/>
                  </a:lnTo>
                  <a:lnTo>
                    <a:pt x="273518" y="24854"/>
                  </a:lnTo>
                  <a:lnTo>
                    <a:pt x="272494" y="26094"/>
                  </a:lnTo>
                  <a:lnTo>
                    <a:pt x="271403" y="28575"/>
                  </a:lnTo>
                  <a:lnTo>
                    <a:pt x="270411" y="31055"/>
                  </a:lnTo>
                  <a:lnTo>
                    <a:pt x="269915" y="33535"/>
                  </a:lnTo>
                  <a:lnTo>
                    <a:pt x="269915" y="62805"/>
                  </a:lnTo>
                  <a:close/>
                </a:path>
                <a:path w="536575" h="75565">
                  <a:moveTo>
                    <a:pt x="301466" y="62805"/>
                  </a:moveTo>
                  <a:lnTo>
                    <a:pt x="295960" y="62805"/>
                  </a:lnTo>
                  <a:lnTo>
                    <a:pt x="295960" y="29418"/>
                  </a:lnTo>
                  <a:lnTo>
                    <a:pt x="294968" y="26094"/>
                  </a:lnTo>
                  <a:lnTo>
                    <a:pt x="292983" y="23812"/>
                  </a:lnTo>
                  <a:lnTo>
                    <a:pt x="291098" y="21530"/>
                  </a:lnTo>
                  <a:lnTo>
                    <a:pt x="288221" y="20389"/>
                  </a:lnTo>
                  <a:lnTo>
                    <a:pt x="297864" y="20389"/>
                  </a:lnTo>
                  <a:lnTo>
                    <a:pt x="300127" y="22820"/>
                  </a:lnTo>
                  <a:lnTo>
                    <a:pt x="301466" y="27136"/>
                  </a:lnTo>
                  <a:lnTo>
                    <a:pt x="301466" y="62805"/>
                  </a:lnTo>
                  <a:close/>
                </a:path>
                <a:path w="536575" h="75565">
                  <a:moveTo>
                    <a:pt x="330585" y="62805"/>
                  </a:moveTo>
                  <a:lnTo>
                    <a:pt x="324632" y="62805"/>
                  </a:lnTo>
                  <a:lnTo>
                    <a:pt x="306922" y="16966"/>
                  </a:lnTo>
                  <a:lnTo>
                    <a:pt x="313172" y="16966"/>
                  </a:lnTo>
                  <a:lnTo>
                    <a:pt x="327609" y="57150"/>
                  </a:lnTo>
                  <a:lnTo>
                    <a:pt x="332697" y="57150"/>
                  </a:lnTo>
                  <a:lnTo>
                    <a:pt x="330585" y="62805"/>
                  </a:lnTo>
                  <a:close/>
                </a:path>
                <a:path w="536575" h="75565">
                  <a:moveTo>
                    <a:pt x="332697" y="57150"/>
                  </a:moveTo>
                  <a:lnTo>
                    <a:pt x="327757" y="57150"/>
                  </a:lnTo>
                  <a:lnTo>
                    <a:pt x="341896" y="16966"/>
                  </a:lnTo>
                  <a:lnTo>
                    <a:pt x="347700" y="16966"/>
                  </a:lnTo>
                  <a:lnTo>
                    <a:pt x="332697" y="57150"/>
                  </a:lnTo>
                  <a:close/>
                </a:path>
                <a:path w="536575" h="75565">
                  <a:moveTo>
                    <a:pt x="351832" y="75009"/>
                  </a:moveTo>
                  <a:lnTo>
                    <a:pt x="351832" y="71139"/>
                  </a:lnTo>
                  <a:lnTo>
                    <a:pt x="353122" y="70643"/>
                  </a:lnTo>
                  <a:lnTo>
                    <a:pt x="354114" y="69601"/>
                  </a:lnTo>
                  <a:lnTo>
                    <a:pt x="354809" y="68014"/>
                  </a:lnTo>
                  <a:lnTo>
                    <a:pt x="355603" y="66526"/>
                  </a:lnTo>
                  <a:lnTo>
                    <a:pt x="356000" y="64938"/>
                  </a:lnTo>
                  <a:lnTo>
                    <a:pt x="356000" y="62805"/>
                  </a:lnTo>
                  <a:lnTo>
                    <a:pt x="352279" y="62805"/>
                  </a:lnTo>
                  <a:lnTo>
                    <a:pt x="352279" y="53429"/>
                  </a:lnTo>
                  <a:lnTo>
                    <a:pt x="359720" y="53429"/>
                  </a:lnTo>
                  <a:lnTo>
                    <a:pt x="359720" y="65682"/>
                  </a:lnTo>
                  <a:lnTo>
                    <a:pt x="359026" y="68113"/>
                  </a:lnTo>
                  <a:lnTo>
                    <a:pt x="357637" y="70395"/>
                  </a:lnTo>
                  <a:lnTo>
                    <a:pt x="356347" y="72677"/>
                  </a:lnTo>
                  <a:lnTo>
                    <a:pt x="354412" y="74215"/>
                  </a:lnTo>
                  <a:lnTo>
                    <a:pt x="351832" y="75009"/>
                  </a:lnTo>
                  <a:close/>
                </a:path>
                <a:path w="536575" h="75565">
                  <a:moveTo>
                    <a:pt x="402841" y="33635"/>
                  </a:moveTo>
                  <a:lnTo>
                    <a:pt x="398078" y="33635"/>
                  </a:lnTo>
                  <a:lnTo>
                    <a:pt x="404180" y="1488"/>
                  </a:lnTo>
                  <a:lnTo>
                    <a:pt x="435285" y="1488"/>
                  </a:lnTo>
                  <a:lnTo>
                    <a:pt x="435285" y="6548"/>
                  </a:lnTo>
                  <a:lnTo>
                    <a:pt x="408050" y="6548"/>
                  </a:lnTo>
                  <a:lnTo>
                    <a:pt x="404031" y="27235"/>
                  </a:lnTo>
                  <a:lnTo>
                    <a:pt x="404180" y="27384"/>
                  </a:lnTo>
                  <a:lnTo>
                    <a:pt x="410493" y="27384"/>
                  </a:lnTo>
                  <a:lnTo>
                    <a:pt x="408942" y="28128"/>
                  </a:lnTo>
                  <a:lnTo>
                    <a:pt x="406561" y="29319"/>
                  </a:lnTo>
                  <a:lnTo>
                    <a:pt x="404527" y="31154"/>
                  </a:lnTo>
                  <a:lnTo>
                    <a:pt x="402841" y="33635"/>
                  </a:lnTo>
                  <a:close/>
                </a:path>
                <a:path w="536575" h="75565">
                  <a:moveTo>
                    <a:pt x="410493" y="27384"/>
                  </a:moveTo>
                  <a:lnTo>
                    <a:pt x="404180" y="27384"/>
                  </a:lnTo>
                  <a:lnTo>
                    <a:pt x="405867" y="25499"/>
                  </a:lnTo>
                  <a:lnTo>
                    <a:pt x="407851" y="24060"/>
                  </a:lnTo>
                  <a:lnTo>
                    <a:pt x="412415" y="22076"/>
                  </a:lnTo>
                  <a:lnTo>
                    <a:pt x="414846" y="21580"/>
                  </a:lnTo>
                  <a:lnTo>
                    <a:pt x="423776" y="21580"/>
                  </a:lnTo>
                  <a:lnTo>
                    <a:pt x="428836" y="23564"/>
                  </a:lnTo>
                  <a:lnTo>
                    <a:pt x="431475" y="26342"/>
                  </a:lnTo>
                  <a:lnTo>
                    <a:pt x="414003" y="26342"/>
                  </a:lnTo>
                  <a:lnTo>
                    <a:pt x="411423" y="26937"/>
                  </a:lnTo>
                  <a:lnTo>
                    <a:pt x="410493" y="27384"/>
                  </a:lnTo>
                  <a:close/>
                </a:path>
                <a:path w="536575" h="75565">
                  <a:moveTo>
                    <a:pt x="430639" y="59382"/>
                  </a:moveTo>
                  <a:lnTo>
                    <a:pt x="421593" y="59382"/>
                  </a:lnTo>
                  <a:lnTo>
                    <a:pt x="425264" y="57745"/>
                  </a:lnTo>
                  <a:lnTo>
                    <a:pt x="428141" y="54471"/>
                  </a:lnTo>
                  <a:lnTo>
                    <a:pt x="431118" y="51196"/>
                  </a:lnTo>
                  <a:lnTo>
                    <a:pt x="432606" y="47178"/>
                  </a:lnTo>
                  <a:lnTo>
                    <a:pt x="432606" y="37752"/>
                  </a:lnTo>
                  <a:lnTo>
                    <a:pt x="431068" y="33932"/>
                  </a:lnTo>
                  <a:lnTo>
                    <a:pt x="427993" y="30956"/>
                  </a:lnTo>
                  <a:lnTo>
                    <a:pt x="425016" y="27880"/>
                  </a:lnTo>
                  <a:lnTo>
                    <a:pt x="421246" y="26342"/>
                  </a:lnTo>
                  <a:lnTo>
                    <a:pt x="431475" y="26342"/>
                  </a:lnTo>
                  <a:lnTo>
                    <a:pt x="436377" y="31501"/>
                  </a:lnTo>
                  <a:lnTo>
                    <a:pt x="438262" y="36661"/>
                  </a:lnTo>
                  <a:lnTo>
                    <a:pt x="438262" y="48964"/>
                  </a:lnTo>
                  <a:lnTo>
                    <a:pt x="436178" y="53975"/>
                  </a:lnTo>
                  <a:lnTo>
                    <a:pt x="430639" y="59382"/>
                  </a:lnTo>
                  <a:close/>
                </a:path>
                <a:path w="536575" h="75565">
                  <a:moveTo>
                    <a:pt x="422734" y="64144"/>
                  </a:moveTo>
                  <a:lnTo>
                    <a:pt x="411026" y="64144"/>
                  </a:lnTo>
                  <a:lnTo>
                    <a:pt x="406264" y="62458"/>
                  </a:lnTo>
                  <a:lnTo>
                    <a:pt x="398525" y="55711"/>
                  </a:lnTo>
                  <a:lnTo>
                    <a:pt x="396491" y="50998"/>
                  </a:lnTo>
                  <a:lnTo>
                    <a:pt x="396292" y="44946"/>
                  </a:lnTo>
                  <a:lnTo>
                    <a:pt x="401799" y="44946"/>
                  </a:lnTo>
                  <a:lnTo>
                    <a:pt x="401997" y="49311"/>
                  </a:lnTo>
                  <a:lnTo>
                    <a:pt x="403485" y="52833"/>
                  </a:lnTo>
                  <a:lnTo>
                    <a:pt x="406264" y="55512"/>
                  </a:lnTo>
                  <a:lnTo>
                    <a:pt x="409141" y="58092"/>
                  </a:lnTo>
                  <a:lnTo>
                    <a:pt x="412762" y="59382"/>
                  </a:lnTo>
                  <a:lnTo>
                    <a:pt x="430639" y="59382"/>
                  </a:lnTo>
                  <a:lnTo>
                    <a:pt x="427844" y="62110"/>
                  </a:lnTo>
                  <a:lnTo>
                    <a:pt x="422734" y="64144"/>
                  </a:lnTo>
                  <a:close/>
                </a:path>
                <a:path w="536575" h="75565">
                  <a:moveTo>
                    <a:pt x="473091" y="62805"/>
                  </a:moveTo>
                  <a:lnTo>
                    <a:pt x="467435" y="62805"/>
                  </a:lnTo>
                  <a:lnTo>
                    <a:pt x="467435" y="16668"/>
                  </a:lnTo>
                  <a:lnTo>
                    <a:pt x="451064" y="16668"/>
                  </a:lnTo>
                  <a:lnTo>
                    <a:pt x="451064" y="12650"/>
                  </a:lnTo>
                  <a:lnTo>
                    <a:pt x="456124" y="12551"/>
                  </a:lnTo>
                  <a:lnTo>
                    <a:pt x="459647" y="12104"/>
                  </a:lnTo>
                  <a:lnTo>
                    <a:pt x="461631" y="11310"/>
                  </a:lnTo>
                  <a:lnTo>
                    <a:pt x="463715" y="10517"/>
                  </a:lnTo>
                  <a:lnTo>
                    <a:pt x="465253" y="9276"/>
                  </a:lnTo>
                  <a:lnTo>
                    <a:pt x="466245" y="7590"/>
                  </a:lnTo>
                  <a:lnTo>
                    <a:pt x="467336" y="5903"/>
                  </a:lnTo>
                  <a:lnTo>
                    <a:pt x="468080" y="3571"/>
                  </a:lnTo>
                  <a:lnTo>
                    <a:pt x="468477" y="595"/>
                  </a:lnTo>
                  <a:lnTo>
                    <a:pt x="473091" y="595"/>
                  </a:lnTo>
                  <a:lnTo>
                    <a:pt x="473091" y="62805"/>
                  </a:lnTo>
                  <a:close/>
                </a:path>
                <a:path w="536575" h="75565">
                  <a:moveTo>
                    <a:pt x="502116" y="22175"/>
                  </a:moveTo>
                  <a:lnTo>
                    <a:pt x="496609" y="22175"/>
                  </a:lnTo>
                  <a:lnTo>
                    <a:pt x="496609" y="14833"/>
                  </a:lnTo>
                  <a:lnTo>
                    <a:pt x="498296" y="9673"/>
                  </a:lnTo>
                  <a:lnTo>
                    <a:pt x="501669" y="5804"/>
                  </a:lnTo>
                  <a:lnTo>
                    <a:pt x="505142" y="1934"/>
                  </a:lnTo>
                  <a:lnTo>
                    <a:pt x="510053" y="0"/>
                  </a:lnTo>
                  <a:lnTo>
                    <a:pt x="522257" y="0"/>
                  </a:lnTo>
                  <a:lnTo>
                    <a:pt x="526921" y="1587"/>
                  </a:lnTo>
                  <a:lnTo>
                    <a:pt x="530393" y="4762"/>
                  </a:lnTo>
                  <a:lnTo>
                    <a:pt x="511889" y="4762"/>
                  </a:lnTo>
                  <a:lnTo>
                    <a:pt x="508466" y="6201"/>
                  </a:lnTo>
                  <a:lnTo>
                    <a:pt x="503604" y="11856"/>
                  </a:lnTo>
                  <a:lnTo>
                    <a:pt x="502314" y="15775"/>
                  </a:lnTo>
                  <a:lnTo>
                    <a:pt x="502116" y="20835"/>
                  </a:lnTo>
                  <a:lnTo>
                    <a:pt x="502116" y="22175"/>
                  </a:lnTo>
                  <a:close/>
                </a:path>
                <a:path w="536575" h="75565">
                  <a:moveTo>
                    <a:pt x="536049" y="62805"/>
                  </a:moveTo>
                  <a:lnTo>
                    <a:pt x="495121" y="62805"/>
                  </a:lnTo>
                  <a:lnTo>
                    <a:pt x="495121" y="58241"/>
                  </a:lnTo>
                  <a:lnTo>
                    <a:pt x="519479" y="34131"/>
                  </a:lnTo>
                  <a:lnTo>
                    <a:pt x="523994" y="30559"/>
                  </a:lnTo>
                  <a:lnTo>
                    <a:pt x="526375" y="27682"/>
                  </a:lnTo>
                  <a:lnTo>
                    <a:pt x="528855" y="24804"/>
                  </a:lnTo>
                  <a:lnTo>
                    <a:pt x="530096" y="21431"/>
                  </a:lnTo>
                  <a:lnTo>
                    <a:pt x="530096" y="13791"/>
                  </a:lnTo>
                  <a:lnTo>
                    <a:pt x="528806" y="10715"/>
                  </a:lnTo>
                  <a:lnTo>
                    <a:pt x="523646" y="5953"/>
                  </a:lnTo>
                  <a:lnTo>
                    <a:pt x="520322" y="4762"/>
                  </a:lnTo>
                  <a:lnTo>
                    <a:pt x="530393" y="4762"/>
                  </a:lnTo>
                  <a:lnTo>
                    <a:pt x="533965" y="7937"/>
                  </a:lnTo>
                  <a:lnTo>
                    <a:pt x="535751" y="12203"/>
                  </a:lnTo>
                  <a:lnTo>
                    <a:pt x="535635" y="22175"/>
                  </a:lnTo>
                  <a:lnTo>
                    <a:pt x="534412" y="25846"/>
                  </a:lnTo>
                  <a:lnTo>
                    <a:pt x="529153" y="33287"/>
                  </a:lnTo>
                  <a:lnTo>
                    <a:pt x="524341" y="37256"/>
                  </a:lnTo>
                  <a:lnTo>
                    <a:pt x="511740" y="44896"/>
                  </a:lnTo>
                  <a:lnTo>
                    <a:pt x="507821" y="47823"/>
                  </a:lnTo>
                  <a:lnTo>
                    <a:pt x="503257" y="52784"/>
                  </a:lnTo>
                  <a:lnTo>
                    <a:pt x="501868" y="55215"/>
                  </a:lnTo>
                  <a:lnTo>
                    <a:pt x="501372" y="57596"/>
                  </a:lnTo>
                  <a:lnTo>
                    <a:pt x="536049" y="57596"/>
                  </a:lnTo>
                  <a:lnTo>
                    <a:pt x="536049" y="62805"/>
                  </a:lnTo>
                  <a:close/>
                </a:path>
              </a:pathLst>
            </a:custGeom>
            <a:solidFill>
              <a:srgbClr val="37761C"/>
            </a:solidFill>
          </p:spPr>
          <p:txBody>
            <a:bodyPr wrap="square" lIns="0" tIns="0" rIns="0" bIns="0" rtlCol="0"/>
            <a:lstStyle/>
            <a:p>
              <a:endParaRPr/>
            </a:p>
          </p:txBody>
        </p:sp>
        <p:sp>
          <p:nvSpPr>
            <p:cNvPr id="179" name="object 130"/>
            <p:cNvSpPr/>
            <p:nvPr/>
          </p:nvSpPr>
          <p:spPr>
            <a:xfrm>
              <a:off x="7258632" y="795763"/>
              <a:ext cx="0" cy="381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a:p>
          </p:txBody>
        </p:sp>
        <p:sp>
          <p:nvSpPr>
            <p:cNvPr id="180" name="object 131"/>
            <p:cNvSpPr/>
            <p:nvPr/>
          </p:nvSpPr>
          <p:spPr>
            <a:xfrm>
              <a:off x="7258540" y="926521"/>
              <a:ext cx="635" cy="38735"/>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a:p>
          </p:txBody>
        </p:sp>
        <p:sp>
          <p:nvSpPr>
            <p:cNvPr id="181" name="object 132"/>
            <p:cNvSpPr/>
            <p:nvPr/>
          </p:nvSpPr>
          <p:spPr>
            <a:xfrm>
              <a:off x="7279090" y="634470"/>
              <a:ext cx="781050" cy="352425"/>
            </a:xfrm>
            <a:custGeom>
              <a:avLst/>
              <a:gdLst/>
              <a:ahLst/>
              <a:cxnLst/>
              <a:rect l="l" t="t" r="r" b="b"/>
              <a:pathLst>
                <a:path w="781050" h="352425">
                  <a:moveTo>
                    <a:pt x="0" y="351899"/>
                  </a:moveTo>
                  <a:lnTo>
                    <a:pt x="68818" y="351004"/>
                  </a:lnTo>
                  <a:lnTo>
                    <a:pt x="137156" y="348390"/>
                  </a:lnTo>
                  <a:lnTo>
                    <a:pt x="204538" y="344164"/>
                  </a:lnTo>
                  <a:lnTo>
                    <a:pt x="270488" y="338434"/>
                  </a:lnTo>
                  <a:lnTo>
                    <a:pt x="334530" y="331307"/>
                  </a:lnTo>
                  <a:lnTo>
                    <a:pt x="396187" y="322891"/>
                  </a:lnTo>
                  <a:lnTo>
                    <a:pt x="454983" y="313293"/>
                  </a:lnTo>
                  <a:lnTo>
                    <a:pt x="510443" y="302621"/>
                  </a:lnTo>
                  <a:lnTo>
                    <a:pt x="562089" y="290981"/>
                  </a:lnTo>
                  <a:lnTo>
                    <a:pt x="609447" y="278483"/>
                  </a:lnTo>
                  <a:lnTo>
                    <a:pt x="652039" y="265232"/>
                  </a:lnTo>
                  <a:lnTo>
                    <a:pt x="689391" y="251336"/>
                  </a:lnTo>
                  <a:lnTo>
                    <a:pt x="746465" y="222041"/>
                  </a:lnTo>
                  <a:lnTo>
                    <a:pt x="776860" y="191457"/>
                  </a:lnTo>
                  <a:lnTo>
                    <a:pt x="780862" y="175949"/>
                  </a:lnTo>
                  <a:lnTo>
                    <a:pt x="776926" y="160442"/>
                  </a:lnTo>
                  <a:lnTo>
                    <a:pt x="746665" y="129858"/>
                  </a:lnTo>
                  <a:lnTo>
                    <a:pt x="689731" y="100563"/>
                  </a:lnTo>
                  <a:lnTo>
                    <a:pt x="652453" y="86667"/>
                  </a:lnTo>
                  <a:lnTo>
                    <a:pt x="609936" y="73416"/>
                  </a:lnTo>
                  <a:lnTo>
                    <a:pt x="562658" y="60918"/>
                  </a:lnTo>
                  <a:lnTo>
                    <a:pt x="511094" y="49278"/>
                  </a:lnTo>
                  <a:lnTo>
                    <a:pt x="455721" y="38606"/>
                  </a:lnTo>
                  <a:lnTo>
                    <a:pt x="397016" y="29008"/>
                  </a:lnTo>
                  <a:lnTo>
                    <a:pt x="335456" y="20592"/>
                  </a:lnTo>
                  <a:lnTo>
                    <a:pt x="271516" y="13465"/>
                  </a:lnTo>
                  <a:lnTo>
                    <a:pt x="205674" y="7735"/>
                  </a:lnTo>
                  <a:lnTo>
                    <a:pt x="138406" y="3509"/>
                  </a:lnTo>
                  <a:lnTo>
                    <a:pt x="70189" y="895"/>
                  </a:lnTo>
                  <a:lnTo>
                    <a:pt x="1499" y="0"/>
                  </a:lnTo>
                </a:path>
              </a:pathLst>
            </a:custGeom>
            <a:ln w="9524">
              <a:solidFill>
                <a:srgbClr val="666666"/>
              </a:solidFill>
            </a:ln>
          </p:spPr>
          <p:txBody>
            <a:bodyPr wrap="square" lIns="0" tIns="0" rIns="0" bIns="0" rtlCol="0"/>
            <a:lstStyle/>
            <a:p>
              <a:endParaRPr/>
            </a:p>
          </p:txBody>
        </p:sp>
        <p:sp>
          <p:nvSpPr>
            <p:cNvPr id="182" name="object 133"/>
            <p:cNvSpPr/>
            <p:nvPr/>
          </p:nvSpPr>
          <p:spPr>
            <a:xfrm>
              <a:off x="7240015" y="613342"/>
              <a:ext cx="40640" cy="42545"/>
            </a:xfrm>
            <a:custGeom>
              <a:avLst/>
              <a:gdLst/>
              <a:ahLst/>
              <a:cxnLst/>
              <a:rect l="l" t="t" r="r" b="b"/>
              <a:pathLst>
                <a:path w="40640" h="42545">
                  <a:moveTo>
                    <a:pt x="20249" y="42299"/>
                  </a:moveTo>
                  <a:lnTo>
                    <a:pt x="12367" y="40637"/>
                  </a:lnTo>
                  <a:lnTo>
                    <a:pt x="5930" y="36105"/>
                  </a:lnTo>
                  <a:lnTo>
                    <a:pt x="1591" y="29382"/>
                  </a:lnTo>
                  <a:lnTo>
                    <a:pt x="0" y="21149"/>
                  </a:lnTo>
                  <a:lnTo>
                    <a:pt x="1591" y="12917"/>
                  </a:lnTo>
                  <a:lnTo>
                    <a:pt x="5930" y="6194"/>
                  </a:lnTo>
                  <a:lnTo>
                    <a:pt x="12367" y="1662"/>
                  </a:lnTo>
                  <a:lnTo>
                    <a:pt x="20249" y="0"/>
                  </a:lnTo>
                  <a:lnTo>
                    <a:pt x="25620" y="0"/>
                  </a:lnTo>
                  <a:lnTo>
                    <a:pt x="30771" y="2228"/>
                  </a:lnTo>
                  <a:lnTo>
                    <a:pt x="38366" y="10161"/>
                  </a:lnTo>
                  <a:lnTo>
                    <a:pt x="40499" y="15540"/>
                  </a:lnTo>
                  <a:lnTo>
                    <a:pt x="40499" y="21149"/>
                  </a:lnTo>
                  <a:lnTo>
                    <a:pt x="38908" y="29382"/>
                  </a:lnTo>
                  <a:lnTo>
                    <a:pt x="34568" y="36105"/>
                  </a:lnTo>
                  <a:lnTo>
                    <a:pt x="28132" y="40637"/>
                  </a:lnTo>
                  <a:lnTo>
                    <a:pt x="20249" y="42299"/>
                  </a:lnTo>
                  <a:close/>
                </a:path>
              </a:pathLst>
            </a:custGeom>
            <a:solidFill>
              <a:srgbClr val="CCCCCC"/>
            </a:solidFill>
          </p:spPr>
          <p:txBody>
            <a:bodyPr wrap="square" lIns="0" tIns="0" rIns="0" bIns="0" rtlCol="0"/>
            <a:lstStyle/>
            <a:p>
              <a:endParaRPr/>
            </a:p>
          </p:txBody>
        </p:sp>
        <p:sp>
          <p:nvSpPr>
            <p:cNvPr id="183" name="object 134"/>
            <p:cNvSpPr/>
            <p:nvPr/>
          </p:nvSpPr>
          <p:spPr>
            <a:xfrm>
              <a:off x="7240015" y="613342"/>
              <a:ext cx="40640" cy="42545"/>
            </a:xfrm>
            <a:custGeom>
              <a:avLst/>
              <a:gdLst/>
              <a:ahLst/>
              <a:cxnLst/>
              <a:rect l="l" t="t" r="r" b="b"/>
              <a:pathLst>
                <a:path w="40640" h="42545">
                  <a:moveTo>
                    <a:pt x="0" y="21149"/>
                  </a:moveTo>
                  <a:lnTo>
                    <a:pt x="1591" y="12917"/>
                  </a:lnTo>
                  <a:lnTo>
                    <a:pt x="5930" y="6194"/>
                  </a:lnTo>
                  <a:lnTo>
                    <a:pt x="12367" y="1662"/>
                  </a:lnTo>
                  <a:lnTo>
                    <a:pt x="20249" y="0"/>
                  </a:lnTo>
                  <a:lnTo>
                    <a:pt x="25620" y="0"/>
                  </a:lnTo>
                  <a:lnTo>
                    <a:pt x="30771" y="2228"/>
                  </a:lnTo>
                  <a:lnTo>
                    <a:pt x="34568" y="6194"/>
                  </a:lnTo>
                  <a:lnTo>
                    <a:pt x="38366" y="10161"/>
                  </a:lnTo>
                  <a:lnTo>
                    <a:pt x="40499" y="15540"/>
                  </a:lnTo>
                  <a:lnTo>
                    <a:pt x="40499" y="21149"/>
                  </a:lnTo>
                  <a:lnTo>
                    <a:pt x="38908" y="29382"/>
                  </a:lnTo>
                  <a:lnTo>
                    <a:pt x="34568" y="36105"/>
                  </a:lnTo>
                  <a:lnTo>
                    <a:pt x="28132" y="40637"/>
                  </a:lnTo>
                  <a:lnTo>
                    <a:pt x="20249" y="42299"/>
                  </a:lnTo>
                  <a:lnTo>
                    <a:pt x="12367" y="40637"/>
                  </a:lnTo>
                  <a:lnTo>
                    <a:pt x="5930" y="36105"/>
                  </a:lnTo>
                  <a:lnTo>
                    <a:pt x="1591" y="29382"/>
                  </a:lnTo>
                  <a:lnTo>
                    <a:pt x="0" y="21149"/>
                  </a:lnTo>
                  <a:close/>
                </a:path>
              </a:pathLst>
            </a:custGeom>
            <a:ln w="9524">
              <a:solidFill>
                <a:srgbClr val="666666"/>
              </a:solidFill>
            </a:ln>
          </p:spPr>
          <p:txBody>
            <a:bodyPr wrap="square" lIns="0" tIns="0" rIns="0" bIns="0" rtlCol="0"/>
            <a:lstStyle/>
            <a:p>
              <a:endParaRPr/>
            </a:p>
          </p:txBody>
        </p:sp>
        <p:sp>
          <p:nvSpPr>
            <p:cNvPr id="184" name="object 135"/>
            <p:cNvSpPr/>
            <p:nvPr/>
          </p:nvSpPr>
          <p:spPr>
            <a:xfrm>
              <a:off x="7258632" y="655507"/>
              <a:ext cx="1905" cy="48260"/>
            </a:xfrm>
            <a:custGeom>
              <a:avLst/>
              <a:gdLst/>
              <a:ahLst/>
              <a:cxnLst/>
              <a:rect l="l" t="t" r="r" b="b"/>
              <a:pathLst>
                <a:path w="1904" h="48259">
                  <a:moveTo>
                    <a:pt x="749" y="-4762"/>
                  </a:moveTo>
                  <a:lnTo>
                    <a:pt x="749" y="52462"/>
                  </a:lnTo>
                </a:path>
              </a:pathLst>
            </a:custGeom>
            <a:ln w="11024">
              <a:solidFill>
                <a:srgbClr val="666666"/>
              </a:solidFill>
            </a:ln>
          </p:spPr>
          <p:txBody>
            <a:bodyPr wrap="square" lIns="0" tIns="0" rIns="0" bIns="0" rtlCol="0"/>
            <a:lstStyle/>
            <a:p>
              <a:endParaRPr/>
            </a:p>
          </p:txBody>
        </p:sp>
        <p:sp>
          <p:nvSpPr>
            <p:cNvPr id="185" name="object 136"/>
            <p:cNvSpPr/>
            <p:nvPr/>
          </p:nvSpPr>
          <p:spPr>
            <a:xfrm>
              <a:off x="7260415" y="565973"/>
              <a:ext cx="0" cy="52705"/>
            </a:xfrm>
            <a:custGeom>
              <a:avLst/>
              <a:gdLst/>
              <a:ahLst/>
              <a:cxnLst/>
              <a:rect l="l" t="t" r="r" b="b"/>
              <a:pathLst>
                <a:path h="52704">
                  <a:moveTo>
                    <a:pt x="0" y="0"/>
                  </a:moveTo>
                  <a:lnTo>
                    <a:pt x="0" y="52131"/>
                  </a:lnTo>
                </a:path>
              </a:pathLst>
            </a:custGeom>
            <a:ln w="9824">
              <a:solidFill>
                <a:srgbClr val="666666"/>
              </a:solidFill>
            </a:ln>
          </p:spPr>
          <p:txBody>
            <a:bodyPr wrap="square" lIns="0" tIns="0" rIns="0" bIns="0" rtlCol="0"/>
            <a:lstStyle/>
            <a:p>
              <a:endParaRPr/>
            </a:p>
          </p:txBody>
        </p:sp>
        <p:sp>
          <p:nvSpPr>
            <p:cNvPr id="186" name="object 137"/>
            <p:cNvSpPr/>
            <p:nvPr/>
          </p:nvSpPr>
          <p:spPr>
            <a:xfrm>
              <a:off x="6825316" y="473273"/>
              <a:ext cx="870585" cy="92710"/>
            </a:xfrm>
            <a:custGeom>
              <a:avLst/>
              <a:gdLst/>
              <a:ahLst/>
              <a:cxnLst/>
              <a:rect l="l" t="t" r="r" b="b"/>
              <a:pathLst>
                <a:path w="870584" h="92709">
                  <a:moveTo>
                    <a:pt x="870299" y="92699"/>
                  </a:moveTo>
                  <a:lnTo>
                    <a:pt x="0" y="92699"/>
                  </a:lnTo>
                  <a:lnTo>
                    <a:pt x="0" y="0"/>
                  </a:lnTo>
                  <a:lnTo>
                    <a:pt x="870299" y="0"/>
                  </a:lnTo>
                  <a:lnTo>
                    <a:pt x="870299" y="92699"/>
                  </a:lnTo>
                  <a:close/>
                </a:path>
              </a:pathLst>
            </a:custGeom>
            <a:solidFill>
              <a:srgbClr val="C9DAF7"/>
            </a:solidFill>
          </p:spPr>
          <p:txBody>
            <a:bodyPr wrap="square" lIns="0" tIns="0" rIns="0" bIns="0" rtlCol="0"/>
            <a:lstStyle/>
            <a:p>
              <a:endParaRPr/>
            </a:p>
          </p:txBody>
        </p:sp>
        <p:sp>
          <p:nvSpPr>
            <p:cNvPr id="187" name="object 138"/>
            <p:cNvSpPr/>
            <p:nvPr/>
          </p:nvSpPr>
          <p:spPr>
            <a:xfrm>
              <a:off x="6825316" y="473273"/>
              <a:ext cx="870585" cy="92710"/>
            </a:xfrm>
            <a:custGeom>
              <a:avLst/>
              <a:gdLst/>
              <a:ahLst/>
              <a:cxnLst/>
              <a:rect l="l" t="t" r="r" b="b"/>
              <a:pathLst>
                <a:path w="870584" h="92709">
                  <a:moveTo>
                    <a:pt x="0" y="0"/>
                  </a:moveTo>
                  <a:lnTo>
                    <a:pt x="870299" y="0"/>
                  </a:lnTo>
                  <a:lnTo>
                    <a:pt x="870299" y="92699"/>
                  </a:lnTo>
                  <a:lnTo>
                    <a:pt x="0" y="92699"/>
                  </a:lnTo>
                  <a:lnTo>
                    <a:pt x="0" y="0"/>
                  </a:lnTo>
                  <a:close/>
                </a:path>
              </a:pathLst>
            </a:custGeom>
            <a:ln w="19049">
              <a:solidFill>
                <a:srgbClr val="4A86E7"/>
              </a:solidFill>
            </a:ln>
          </p:spPr>
          <p:txBody>
            <a:bodyPr wrap="square" lIns="0" tIns="0" rIns="0" bIns="0" rtlCol="0"/>
            <a:lstStyle/>
            <a:p>
              <a:endParaRPr/>
            </a:p>
          </p:txBody>
        </p:sp>
        <p:sp>
          <p:nvSpPr>
            <p:cNvPr id="188" name="object 139"/>
            <p:cNvSpPr/>
            <p:nvPr/>
          </p:nvSpPr>
          <p:spPr>
            <a:xfrm>
              <a:off x="7183114" y="489178"/>
              <a:ext cx="155674" cy="64740"/>
            </a:xfrm>
            <a:prstGeom prst="rect">
              <a:avLst/>
            </a:prstGeom>
            <a:blipFill>
              <a:blip r:embed="rId4" cstate="print"/>
              <a:stretch>
                <a:fillRect/>
              </a:stretch>
            </a:blipFill>
          </p:spPr>
          <p:txBody>
            <a:bodyPr wrap="square" lIns="0" tIns="0" rIns="0" bIns="0" rtlCol="0"/>
            <a:lstStyle/>
            <a:p>
              <a:endParaRPr/>
            </a:p>
          </p:txBody>
        </p:sp>
      </p:grpSp>
      <p:sp>
        <p:nvSpPr>
          <p:cNvPr id="200" name="object 154"/>
          <p:cNvSpPr/>
          <p:nvPr/>
        </p:nvSpPr>
        <p:spPr>
          <a:xfrm>
            <a:off x="9572225" y="3202704"/>
            <a:ext cx="610235" cy="2825115"/>
          </a:xfrm>
          <a:custGeom>
            <a:avLst/>
            <a:gdLst/>
            <a:ahLst/>
            <a:cxnLst/>
            <a:rect l="l" t="t" r="r" b="b"/>
            <a:pathLst>
              <a:path w="610234" h="2825115">
                <a:moveTo>
                  <a:pt x="0" y="2824799"/>
                </a:moveTo>
                <a:lnTo>
                  <a:pt x="69126" y="2823870"/>
                </a:lnTo>
                <a:lnTo>
                  <a:pt x="129161" y="2821283"/>
                </a:lnTo>
                <a:lnTo>
                  <a:pt x="176503" y="2817338"/>
                </a:lnTo>
                <a:lnTo>
                  <a:pt x="207550" y="2812335"/>
                </a:lnTo>
                <a:lnTo>
                  <a:pt x="218699" y="2806575"/>
                </a:lnTo>
                <a:lnTo>
                  <a:pt x="218699" y="18224"/>
                </a:lnTo>
                <a:lnTo>
                  <a:pt x="181955" y="8113"/>
                </a:lnTo>
                <a:lnTo>
                  <a:pt x="121334" y="3061"/>
                </a:lnTo>
                <a:lnTo>
                  <a:pt x="42865" y="353"/>
                </a:lnTo>
                <a:lnTo>
                  <a:pt x="0" y="0"/>
                </a:lnTo>
              </a:path>
              <a:path w="610234" h="2825115">
                <a:moveTo>
                  <a:pt x="609899" y="1624649"/>
                </a:moveTo>
                <a:lnTo>
                  <a:pt x="218699" y="1624649"/>
                </a:lnTo>
              </a:path>
            </a:pathLst>
          </a:custGeom>
          <a:ln w="19049">
            <a:solidFill>
              <a:srgbClr val="C00000"/>
            </a:solidFill>
          </a:ln>
        </p:spPr>
        <p:txBody>
          <a:bodyPr wrap="square" lIns="0" tIns="0" rIns="0" bIns="0" rtlCol="0"/>
          <a:lstStyle/>
          <a:p>
            <a:endParaRPr/>
          </a:p>
        </p:txBody>
      </p:sp>
      <p:sp>
        <p:nvSpPr>
          <p:cNvPr id="201" name="object 23"/>
          <p:cNvSpPr txBox="1"/>
          <p:nvPr/>
        </p:nvSpPr>
        <p:spPr>
          <a:xfrm>
            <a:off x="8047990" y="4576445"/>
            <a:ext cx="391795" cy="227965"/>
          </a:xfrm>
          <a:prstGeom prst="rect">
            <a:avLst/>
          </a:prstGeom>
        </p:spPr>
        <p:txBody>
          <a:bodyPr vert="horz" wrap="square" lIns="0" tIns="12700" rIns="0" bIns="0" rtlCol="0">
            <a:spAutoFit/>
          </a:bodyPr>
          <a:lstStyle/>
          <a:p>
            <a:pPr marL="12700" algn="ctr">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p>
        </p:txBody>
      </p:sp>
      <p:sp>
        <p:nvSpPr>
          <p:cNvPr id="202" name="object 24"/>
          <p:cNvSpPr txBox="1"/>
          <p:nvPr/>
        </p:nvSpPr>
        <p:spPr>
          <a:xfrm>
            <a:off x="7438830" y="5593212"/>
            <a:ext cx="1181100" cy="394335"/>
          </a:xfrm>
          <a:prstGeom prst="rect">
            <a:avLst/>
          </a:prstGeom>
        </p:spPr>
        <p:txBody>
          <a:bodyPr vert="horz" wrap="square" lIns="0" tIns="12700" rIns="0" bIns="0" rtlCol="0">
            <a:spAutoFit/>
          </a:bodyPr>
          <a:lstStyle/>
          <a:p>
            <a:pPr marR="69850" algn="ctr">
              <a:lnSpc>
                <a:spcPts val="1490"/>
              </a:lnSpc>
              <a:spcBef>
                <a:spcPts val="100"/>
              </a:spcBef>
            </a:pPr>
            <a:r>
              <a:rPr sz="1400" dirty="0">
                <a:latin typeface="微软雅黑" panose="020B0503020204020204" pitchFamily="34" charset="-122"/>
                <a:ea typeface="微软雅黑" panose="020B0503020204020204" pitchFamily="34" charset="-122"/>
                <a:cs typeface="微软雅黑" panose="020B0503020204020204" pitchFamily="34" charset="-122"/>
              </a:rPr>
              <a:t>X</a:t>
            </a:r>
            <a:endParaRPr sz="1400">
              <a:latin typeface="微软雅黑" panose="020B0503020204020204" pitchFamily="34" charset="-122"/>
              <a:ea typeface="微软雅黑" panose="020B0503020204020204" pitchFamily="34" charset="-122"/>
              <a:cs typeface="微软雅黑" panose="020B0503020204020204" pitchFamily="34" charset="-122"/>
            </a:endParaRPr>
          </a:p>
          <a:p>
            <a:pPr marL="12700" algn="ctr">
              <a:lnSpc>
                <a:spcPts val="1490"/>
              </a:lnSpc>
            </a:pPr>
            <a:r>
              <a:rPr lang="zh-CN" sz="1400" spc="-5" dirty="0">
                <a:latin typeface="微软雅黑" panose="020B0503020204020204" pitchFamily="34" charset="-122"/>
                <a:ea typeface="微软雅黑" panose="020B0503020204020204" pitchFamily="34" charset="-122"/>
                <a:cs typeface="微软雅黑" panose="020B0503020204020204" pitchFamily="34" charset="-122"/>
              </a:rPr>
              <a:t>残差模块</a:t>
            </a:r>
            <a:endParaRPr 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9" name="object 41"/>
          <p:cNvSpPr txBox="1"/>
          <p:nvPr/>
        </p:nvSpPr>
        <p:spPr>
          <a:xfrm>
            <a:off x="8986520" y="4520565"/>
            <a:ext cx="743585" cy="439420"/>
          </a:xfrm>
          <a:prstGeom prst="rect">
            <a:avLst/>
          </a:prstGeom>
        </p:spPr>
        <p:txBody>
          <a:bodyPr vert="horz" wrap="square" lIns="0" tIns="12700" rIns="0" bIns="0" rtlCol="0">
            <a:spAutoFit/>
          </a:bodyPr>
          <a:lstStyle/>
          <a:p>
            <a:pPr algn="ctr">
              <a:lnSpc>
                <a:spcPts val="1665"/>
              </a:lnSpc>
              <a:spcBef>
                <a:spcPts val="100"/>
              </a:spcBef>
            </a:pP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a:p>
            <a:pPr algn="ctr">
              <a:lnSpc>
                <a:spcPts val="1665"/>
              </a:lnSpc>
            </a:pPr>
            <a:r>
              <a:rPr sz="1400" spc="-5" dirty="0">
                <a:latin typeface="微软雅黑" panose="020B0503020204020204" pitchFamily="34" charset="-122"/>
                <a:ea typeface="微软雅黑" panose="020B0503020204020204" pitchFamily="34" charset="-122"/>
                <a:cs typeface="Arial" panose="020B0604020202020204"/>
              </a:rPr>
              <a:t>identity</a:t>
            </a:r>
            <a:endParaRPr sz="1400">
              <a:latin typeface="微软雅黑" panose="020B0503020204020204" pitchFamily="34" charset="-122"/>
              <a:ea typeface="微软雅黑" panose="020B0503020204020204" pitchFamily="34" charset="-122"/>
              <a:cs typeface="Arial" panose="020B0604020202020204"/>
            </a:endParaRPr>
          </a:p>
        </p:txBody>
      </p:sp>
      <p:sp>
        <p:nvSpPr>
          <p:cNvPr id="220" name="object 42"/>
          <p:cNvSpPr txBox="1"/>
          <p:nvPr/>
        </p:nvSpPr>
        <p:spPr>
          <a:xfrm>
            <a:off x="6428105" y="3665220"/>
            <a:ext cx="1360170"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H(x) </a:t>
            </a:r>
            <a:r>
              <a:rPr sz="1400" dirty="0">
                <a:latin typeface="微软雅黑" panose="020B0503020204020204" pitchFamily="34" charset="-122"/>
                <a:ea typeface="微软雅黑" panose="020B0503020204020204" pitchFamily="34" charset="-122"/>
                <a:cs typeface="Arial" panose="020B0604020202020204"/>
              </a:rPr>
              <a:t>= </a:t>
            </a:r>
            <a:r>
              <a:rPr sz="1400" spc="-5" dirty="0">
                <a:latin typeface="微软雅黑" panose="020B0503020204020204" pitchFamily="34" charset="-122"/>
                <a:ea typeface="微软雅黑" panose="020B0503020204020204" pitchFamily="34" charset="-122"/>
                <a:cs typeface="Arial" panose="020B0604020202020204"/>
              </a:rPr>
              <a:t>F(x) </a:t>
            </a:r>
            <a:r>
              <a:rPr sz="1400" dirty="0">
                <a:latin typeface="微软雅黑" panose="020B0503020204020204" pitchFamily="34" charset="-122"/>
                <a:ea typeface="微软雅黑" panose="020B0503020204020204" pitchFamily="34" charset="-122"/>
                <a:cs typeface="Arial" panose="020B0604020202020204"/>
              </a:rPr>
              <a:t>+</a:t>
            </a:r>
            <a:r>
              <a:rPr sz="1400" spc="-95" dirty="0">
                <a:latin typeface="微软雅黑" panose="020B0503020204020204" pitchFamily="34" charset="-122"/>
                <a:ea typeface="微软雅黑" panose="020B0503020204020204" pitchFamily="34" charset="-122"/>
                <a:cs typeface="Arial" panose="020B0604020202020204"/>
              </a:rPr>
              <a:t> </a:t>
            </a:r>
            <a:r>
              <a:rPr sz="1400" dirty="0">
                <a:latin typeface="微软雅黑" panose="020B0503020204020204" pitchFamily="34" charset="-122"/>
                <a:ea typeface="微软雅黑" panose="020B0503020204020204" pitchFamily="34" charset="-122"/>
                <a:cs typeface="Arial" panose="020B0604020202020204"/>
              </a:rPr>
              <a:t>x</a:t>
            </a:r>
            <a:endParaRPr sz="1400">
              <a:latin typeface="微软雅黑" panose="020B0503020204020204" pitchFamily="34" charset="-122"/>
              <a:ea typeface="微软雅黑" panose="020B0503020204020204" pitchFamily="34" charset="-122"/>
              <a:cs typeface="Arial" panose="020B0604020202020204"/>
            </a:endParaRPr>
          </a:p>
        </p:txBody>
      </p:sp>
      <p:sp>
        <p:nvSpPr>
          <p:cNvPr id="221" name="object 43"/>
          <p:cNvSpPr txBox="1"/>
          <p:nvPr/>
        </p:nvSpPr>
        <p:spPr>
          <a:xfrm>
            <a:off x="6937815" y="4582523"/>
            <a:ext cx="340995" cy="227965"/>
          </a:xfrm>
          <a:prstGeom prst="rect">
            <a:avLst/>
          </a:prstGeom>
        </p:spPr>
        <p:txBody>
          <a:bodyPr vert="horz" wrap="square" lIns="0" tIns="12700" rIns="0" bIns="0" rtlCol="0">
            <a:spAutoFit/>
          </a:bodyPr>
          <a:lstStyle/>
          <a:p>
            <a:pPr marL="12700" algn="ctr">
              <a:lnSpc>
                <a:spcPct val="100000"/>
              </a:lnSpc>
              <a:spcBef>
                <a:spcPts val="100"/>
              </a:spcBef>
            </a:pPr>
            <a:r>
              <a:rPr sz="1400" spc="-5" dirty="0">
                <a:latin typeface="微软雅黑" panose="020B0503020204020204" pitchFamily="34" charset="-122"/>
                <a:ea typeface="微软雅黑" panose="020B0503020204020204" pitchFamily="34" charset="-122"/>
                <a:cs typeface="Arial" panose="020B0604020202020204"/>
              </a:rPr>
              <a:t>F(x)</a:t>
            </a:r>
          </a:p>
        </p:txBody>
      </p:sp>
      <p:sp>
        <p:nvSpPr>
          <p:cNvPr id="228" name="object 23"/>
          <p:cNvSpPr txBox="1"/>
          <p:nvPr/>
        </p:nvSpPr>
        <p:spPr>
          <a:xfrm>
            <a:off x="8047355" y="3429000"/>
            <a:ext cx="391795" cy="227965"/>
          </a:xfrm>
          <a:prstGeom prst="rect">
            <a:avLst/>
          </a:prstGeom>
        </p:spPr>
        <p:txBody>
          <a:bodyPr vert="horz" wrap="square" lIns="0" tIns="12700" rIns="0" bIns="0" rtlCol="0">
            <a:spAutoFit/>
          </a:bodyPr>
          <a:lstStyle/>
          <a:p>
            <a:pPr marL="12700" algn="ctr">
              <a:lnSpc>
                <a:spcPct val="100000"/>
              </a:lnSpc>
              <a:spcBef>
                <a:spcPts val="100"/>
              </a:spcBef>
            </a:pPr>
            <a:r>
              <a:rPr sz="1400" dirty="0">
                <a:latin typeface="微软雅黑" panose="020B0503020204020204" pitchFamily="34" charset="-122"/>
                <a:ea typeface="微软雅黑" panose="020B0503020204020204" pitchFamily="34" charset="-122"/>
                <a:cs typeface="Arial" panose="020B0604020202020204"/>
              </a:rPr>
              <a:t>relu</a:t>
            </a:r>
          </a:p>
        </p:txBody>
      </p:sp>
      <p:sp>
        <p:nvSpPr>
          <p:cNvPr id="230" name="object 143"/>
          <p:cNvSpPr/>
          <p:nvPr/>
        </p:nvSpPr>
        <p:spPr>
          <a:xfrm>
            <a:off x="7580275" y="3677708"/>
            <a:ext cx="1406639" cy="1875451"/>
          </a:xfrm>
          <a:prstGeom prst="rect">
            <a:avLst/>
          </a:prstGeom>
          <a:blipFill>
            <a:blip r:embed="rId5" cstate="print"/>
            <a:stretch>
              <a:fillRect/>
            </a:stretch>
          </a:blipFill>
        </p:spPr>
        <p:txBody>
          <a:bodyPr wrap="square" lIns="0" tIns="0" rIns="0" bIns="0" rtlCol="0"/>
          <a:lstStyle/>
          <a:p>
            <a:endParaRPr/>
          </a:p>
        </p:txBody>
      </p:sp>
      <p:grpSp>
        <p:nvGrpSpPr>
          <p:cNvPr id="231" name="object 148"/>
          <p:cNvGrpSpPr/>
          <p:nvPr/>
        </p:nvGrpSpPr>
        <p:grpSpPr>
          <a:xfrm>
            <a:off x="8002437" y="3364829"/>
            <a:ext cx="41275" cy="273050"/>
            <a:chOff x="4682022" y="1238214"/>
            <a:chExt cx="41275" cy="273050"/>
          </a:xfrm>
        </p:grpSpPr>
        <p:sp>
          <p:nvSpPr>
            <p:cNvPr id="232" name="object 149"/>
            <p:cNvSpPr/>
            <p:nvPr/>
          </p:nvSpPr>
          <p:spPr>
            <a:xfrm>
              <a:off x="4702517" y="1286202"/>
              <a:ext cx="0" cy="225425"/>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a:p>
          </p:txBody>
        </p:sp>
        <p:sp>
          <p:nvSpPr>
            <p:cNvPr id="233" name="object 150"/>
            <p:cNvSpPr/>
            <p:nvPr/>
          </p:nvSpPr>
          <p:spPr>
            <a:xfrm>
              <a:off x="4686784" y="1242977"/>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000000"/>
            </a:solidFill>
          </p:spPr>
          <p:txBody>
            <a:bodyPr wrap="square" lIns="0" tIns="0" rIns="0" bIns="0" rtlCol="0"/>
            <a:lstStyle/>
            <a:p>
              <a:endParaRPr/>
            </a:p>
          </p:txBody>
        </p:sp>
        <p:sp>
          <p:nvSpPr>
            <p:cNvPr id="234" name="object 151"/>
            <p:cNvSpPr/>
            <p:nvPr/>
          </p:nvSpPr>
          <p:spPr>
            <a:xfrm>
              <a:off x="4686784" y="1242977"/>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000000"/>
              </a:solidFill>
            </a:ln>
          </p:spPr>
          <p:txBody>
            <a:bodyPr wrap="square" lIns="0" tIns="0" rIns="0" bIns="0" rtlCol="0"/>
            <a:lstStyle/>
            <a:p>
              <a:endParaRPr/>
            </a:p>
          </p:txBody>
        </p:sp>
      </p:grpSp>
      <p:sp>
        <p:nvSpPr>
          <p:cNvPr id="236" name="Text Box 5"/>
          <p:cNvSpPr txBox="1">
            <a:spLocks noChangeArrowheads="1"/>
          </p:cNvSpPr>
          <p:nvPr/>
        </p:nvSpPr>
        <p:spPr bwMode="auto">
          <a:xfrm>
            <a:off x="723900" y="3204845"/>
            <a:ext cx="5704205" cy="201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charset="0"/>
              <a:buNone/>
            </a:pPr>
            <a:r>
              <a:rPr lang="en-US" sz="1600" dirty="0">
                <a:solidFill>
                  <a:srgbClr val="000000"/>
                </a:solidFill>
                <a:latin typeface="微软雅黑" panose="020B0503020204020204" pitchFamily="34" charset="-122"/>
                <a:ea typeface="微软雅黑" panose="020B0503020204020204" pitchFamily="34" charset="-122"/>
                <a:sym typeface="+mn-ea"/>
              </a:rPr>
              <a:t>ResNet</a:t>
            </a:r>
            <a:r>
              <a:rPr lang="zh-CN" altLang="en-US" sz="1600" dirty="0">
                <a:solidFill>
                  <a:srgbClr val="000000"/>
                </a:solidFill>
                <a:latin typeface="微软雅黑" panose="020B0503020204020204" pitchFamily="34" charset="-122"/>
                <a:ea typeface="微软雅黑" panose="020B0503020204020204" pitchFamily="34" charset="-122"/>
                <a:sym typeface="+mn-ea"/>
              </a:rPr>
              <a:t>网络结构：</a:t>
            </a:r>
            <a:endParaRPr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rPr>
              <a:t>每个残差模块包含两个</a:t>
            </a:r>
            <a:r>
              <a:rPr lang="en-US" altLang="zh-CN" sz="1600" dirty="0">
                <a:solidFill>
                  <a:srgbClr val="000000"/>
                </a:solidFill>
                <a:latin typeface="微软雅黑" panose="020B0503020204020204" pitchFamily="34" charset="-122"/>
                <a:ea typeface="微软雅黑" panose="020B0503020204020204" pitchFamily="34" charset="-122"/>
              </a:rPr>
              <a:t>3</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3</a:t>
            </a:r>
            <a:r>
              <a:rPr lang="zh-CN" altLang="en-US" sz="1600" dirty="0">
                <a:solidFill>
                  <a:srgbClr val="000000"/>
                </a:solidFill>
                <a:latin typeface="微软雅黑" panose="020B0503020204020204" pitchFamily="34" charset="-122"/>
                <a:ea typeface="微软雅黑" panose="020B0503020204020204" pitchFamily="34" charset="-122"/>
              </a:rPr>
              <a:t>卷积层</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周期性地使用滤波器以及步长为</a:t>
            </a:r>
            <a:r>
              <a:rPr lang="en-US" altLang="zh-CN" sz="1600" dirty="0">
                <a:solidFill>
                  <a:srgbClr val="000000"/>
                </a:solidFill>
                <a:latin typeface="微软雅黑" panose="020B0503020204020204" pitchFamily="34" charset="-122"/>
                <a:ea typeface="微软雅黑" panose="020B0503020204020204" pitchFamily="34" charset="-122"/>
              </a:rPr>
              <a:t>2</a:t>
            </a:r>
            <a:r>
              <a:rPr lang="zh-CN" altLang="en-US" sz="1600" dirty="0">
                <a:solidFill>
                  <a:srgbClr val="000000"/>
                </a:solidFill>
                <a:latin typeface="微软雅黑" panose="020B0503020204020204" pitchFamily="34" charset="-122"/>
                <a:ea typeface="微软雅黑" panose="020B0503020204020204" pitchFamily="34" charset="-122"/>
              </a:rPr>
              <a:t>的空间下采样</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在输入图像后使用额外的卷积层</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rPr>
              <a:t>在网络末端只使用一个</a:t>
            </a:r>
            <a:r>
              <a:rPr lang="en-US" altLang="zh-CN" sz="1600" dirty="0">
                <a:solidFill>
                  <a:srgbClr val="000000"/>
                </a:solidFill>
                <a:latin typeface="微软雅黑" panose="020B0503020204020204" pitchFamily="34" charset="-122"/>
                <a:ea typeface="微软雅黑" panose="020B0503020204020204" pitchFamily="34" charset="-122"/>
              </a:rPr>
              <a:t>FC 1000</a:t>
            </a:r>
            <a:r>
              <a:rPr lang="zh-CN" altLang="en-US" sz="1600" dirty="0">
                <a:solidFill>
                  <a:srgbClr val="000000"/>
                </a:solidFill>
                <a:latin typeface="微软雅黑" panose="020B0503020204020204" pitchFamily="34" charset="-122"/>
                <a:ea typeface="微软雅黑" panose="020B0503020204020204" pitchFamily="34" charset="-122"/>
              </a:rPr>
              <a:t>来输出类别，没有其余的全连接层</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LeNet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1998</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724535" y="2175510"/>
            <a:ext cx="10744835" cy="105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b="1" dirty="0">
                <a:solidFill>
                  <a:srgbClr val="000000"/>
                </a:solidFill>
                <a:latin typeface="微软雅黑" panose="020B0503020204020204" pitchFamily="34" charset="-122"/>
                <a:ea typeface="微软雅黑" panose="020B0503020204020204" pitchFamily="34" charset="-122"/>
              </a:rPr>
              <a:t>LeNet是</a:t>
            </a:r>
            <a:r>
              <a:rPr lang="zh-CN" altLang="en-US" sz="1600" b="1" dirty="0">
                <a:solidFill>
                  <a:srgbClr val="000000"/>
                </a:solidFill>
                <a:latin typeface="微软雅黑" panose="020B0503020204020204" pitchFamily="34" charset="-122"/>
                <a:ea typeface="微软雅黑" panose="020B0503020204020204" pitchFamily="34" charset="-122"/>
              </a:rPr>
              <a:t>卷积神经网络</a:t>
            </a:r>
            <a:r>
              <a:rPr lang="en-US" sz="1600" b="1" dirty="0">
                <a:solidFill>
                  <a:srgbClr val="000000"/>
                </a:solidFill>
                <a:latin typeface="微软雅黑" panose="020B0503020204020204" pitchFamily="34" charset="-122"/>
                <a:ea typeface="微软雅黑" panose="020B0503020204020204" pitchFamily="34" charset="-122"/>
              </a:rPr>
              <a:t>的开山鼻祖</a:t>
            </a:r>
            <a:r>
              <a:rPr lang="zh-CN" altLang="en-US" sz="1600" b="1" dirty="0">
                <a:solidFill>
                  <a:srgbClr val="000000"/>
                </a:solidFill>
                <a:latin typeface="微软雅黑" panose="020B0503020204020204" pitchFamily="34" charset="-122"/>
                <a:ea typeface="微软雅黑" panose="020B0503020204020204" pitchFamily="34" charset="-122"/>
              </a:rPr>
              <a:t>，最初用于解决手写数字识别任务。</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定义了CNN的基本组件：卷积层、池化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下采样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层、全连接层</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如今使用的是简化改进过的</a:t>
            </a:r>
            <a:r>
              <a:rPr lang="en-US" altLang="zh-CN" sz="1600" dirty="0">
                <a:latin typeface="微软雅黑" panose="020B0503020204020204" pitchFamily="34" charset="-122"/>
                <a:ea typeface="微软雅黑" panose="020B0503020204020204" pitchFamily="34" charset="-122"/>
              </a:rPr>
              <a:t>LeNet-5(</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，将激活函数由</a:t>
            </a:r>
            <a:r>
              <a:rPr lang="en-US" altLang="zh-CN" sz="1600" dirty="0">
                <a:latin typeface="微软雅黑" panose="020B0503020204020204" pitchFamily="34" charset="-122"/>
                <a:ea typeface="微软雅黑" panose="020B0503020204020204" pitchFamily="34" charset="-122"/>
              </a:rPr>
              <a:t>Tanh</a:t>
            </a:r>
            <a:r>
              <a:rPr lang="zh-CN" altLang="en-US" sz="1600" dirty="0">
                <a:latin typeface="微软雅黑" panose="020B0503020204020204" pitchFamily="34" charset="-122"/>
                <a:ea typeface="微软雅黑" panose="020B0503020204020204" pitchFamily="34" charset="-122"/>
              </a:rPr>
              <a:t>改为</a:t>
            </a:r>
            <a:r>
              <a:rPr lang="en-US" altLang="zh-CN" sz="1600" dirty="0">
                <a:latin typeface="微软雅黑" panose="020B0503020204020204" pitchFamily="34" charset="-122"/>
                <a:ea typeface="微软雅黑" panose="020B0503020204020204" pitchFamily="34" charset="-122"/>
              </a:rPr>
              <a:t>ReLU</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71980" y="3562350"/>
            <a:ext cx="8450580" cy="23469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ResNet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2015</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bwMode="auto">
          <a:xfrm>
            <a:off x="1545590" y="3384550"/>
            <a:ext cx="6005830" cy="1373505"/>
          </a:xfrm>
          <a:prstGeom prst="rect">
            <a:avLst/>
          </a:prstGeom>
          <a:noFill/>
          <a:ln>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spAutoFit/>
          </a:bodyPr>
          <a:lstStyle/>
          <a:p>
            <a:pPr lvl="0" algn="just">
              <a:lnSpc>
                <a:spcPts val="2500"/>
              </a:lnSpc>
              <a:buClrTx/>
              <a:buSzTx/>
              <a:buFont typeface="Wingdings" panose="05000000000000000000" charset="0"/>
            </a:pPr>
            <a:r>
              <a:rPr lang="zh-CN" altLang="en-US" sz="1600" dirty="0">
                <a:solidFill>
                  <a:srgbClr val="000000"/>
                </a:solidFill>
                <a:latin typeface="微软雅黑" panose="020B0503020204020204" pitchFamily="34" charset="-122"/>
                <a:ea typeface="微软雅黑" panose="020B0503020204020204" pitchFamily="34" charset="-122"/>
                <a:sym typeface="+mn-ea"/>
              </a:rPr>
              <a:t>随着网络的进一步加深，通常采用</a:t>
            </a:r>
            <a:r>
              <a:rPr lang="en-US" sz="1600" dirty="0">
                <a:solidFill>
                  <a:srgbClr val="000000"/>
                </a:solidFill>
                <a:latin typeface="微软雅黑" panose="020B0503020204020204" pitchFamily="34" charset="-122"/>
                <a:ea typeface="微软雅黑" panose="020B0503020204020204" pitchFamily="34" charset="-122"/>
                <a:sym typeface="+mn-ea"/>
              </a:rPr>
              <a:t>右图</a:t>
            </a:r>
            <a:r>
              <a:rPr lang="zh-CN" altLang="en-US" sz="1600" dirty="0">
                <a:solidFill>
                  <a:srgbClr val="000000"/>
                </a:solidFill>
                <a:latin typeface="微软雅黑" panose="020B0503020204020204" pitchFamily="34" charset="-122"/>
                <a:ea typeface="微软雅黑" panose="020B0503020204020204" pitchFamily="34" charset="-122"/>
                <a:sym typeface="+mn-ea"/>
              </a:rPr>
              <a:t>所示</a:t>
            </a:r>
            <a:r>
              <a:rPr lang="en-US" sz="1600" dirty="0">
                <a:solidFill>
                  <a:srgbClr val="000000"/>
                </a:solidFill>
                <a:latin typeface="微软雅黑" panose="020B0503020204020204" pitchFamily="34" charset="-122"/>
                <a:ea typeface="微软雅黑" panose="020B0503020204020204" pitchFamily="34" charset="-122"/>
                <a:sym typeface="+mn-ea"/>
              </a:rPr>
              <a:t>的瓶颈残差模块</a:t>
            </a:r>
            <a:r>
              <a:rPr lang="zh-CN" altLang="en-US" sz="1600" dirty="0">
                <a:solidFill>
                  <a:srgbClr val="000000"/>
                </a:solidFill>
                <a:latin typeface="微软雅黑" panose="020B0503020204020204" pitchFamily="34" charset="-122"/>
                <a:ea typeface="微软雅黑" panose="020B0503020204020204" pitchFamily="34" charset="-122"/>
                <a:sym typeface="+mn-ea"/>
              </a:rPr>
              <a:t>。</a:t>
            </a:r>
          </a:p>
          <a:p>
            <a:pPr lvl="0" algn="just">
              <a:lnSpc>
                <a:spcPts val="2500"/>
              </a:lnSpc>
              <a:buClrTx/>
              <a:buSzTx/>
              <a:buFont typeface="Wingdings" panose="05000000000000000000" charset="0"/>
            </a:pPr>
            <a:r>
              <a:rPr lang="en-US" sz="1600" dirty="0">
                <a:solidFill>
                  <a:srgbClr val="000000"/>
                </a:solidFill>
                <a:latin typeface="微软雅黑" panose="020B0503020204020204" pitchFamily="34" charset="-122"/>
                <a:ea typeface="微软雅黑" panose="020B0503020204020204" pitchFamily="34" charset="-122"/>
                <a:sym typeface="+mn-ea"/>
              </a:rPr>
              <a:t>依次由1×1、3×3、1×1这三个卷积层堆积而成，1×1卷积能够起</a:t>
            </a:r>
            <a:r>
              <a:rPr lang="zh-CN" altLang="en-US" sz="1600" dirty="0">
                <a:solidFill>
                  <a:srgbClr val="000000"/>
                </a:solidFill>
                <a:latin typeface="微软雅黑" panose="020B0503020204020204" pitchFamily="34" charset="-122"/>
                <a:ea typeface="微软雅黑" panose="020B0503020204020204" pitchFamily="34" charset="-122"/>
                <a:sym typeface="+mn-ea"/>
              </a:rPr>
              <a:t>到</a:t>
            </a:r>
            <a:r>
              <a:rPr lang="en-US" sz="1600" dirty="0">
                <a:solidFill>
                  <a:srgbClr val="000000"/>
                </a:solidFill>
                <a:latin typeface="微软雅黑" panose="020B0503020204020204" pitchFamily="34" charset="-122"/>
                <a:ea typeface="微软雅黑" panose="020B0503020204020204" pitchFamily="34" charset="-122"/>
                <a:sym typeface="+mn-ea"/>
              </a:rPr>
              <a:t>降维或升维的作用，从而</a:t>
            </a:r>
            <a:r>
              <a:rPr lang="zh-CN" altLang="en-US" sz="1600" dirty="0">
                <a:solidFill>
                  <a:srgbClr val="000000"/>
                </a:solidFill>
                <a:latin typeface="微软雅黑" panose="020B0503020204020204" pitchFamily="34" charset="-122"/>
                <a:ea typeface="微软雅黑" panose="020B0503020204020204" pitchFamily="34" charset="-122"/>
                <a:sym typeface="+mn-ea"/>
              </a:rPr>
              <a:t>使得</a:t>
            </a:r>
            <a:r>
              <a:rPr lang="en-US" sz="1600" dirty="0">
                <a:solidFill>
                  <a:srgbClr val="000000"/>
                </a:solidFill>
                <a:latin typeface="微软雅黑" panose="020B0503020204020204" pitchFamily="34" charset="-122"/>
                <a:ea typeface="微软雅黑" panose="020B0503020204020204" pitchFamily="34" charset="-122"/>
                <a:sym typeface="+mn-ea"/>
              </a:rPr>
              <a:t>3×3的卷积可以在相对较低维度的输入上进行，以达到提高计算效率的目的</a:t>
            </a:r>
            <a:r>
              <a:rPr lang="zh-CN" altLang="en-US" sz="1600" dirty="0">
                <a:solidFill>
                  <a:srgbClr val="000000"/>
                </a:solidFill>
                <a:latin typeface="微软雅黑" panose="020B0503020204020204" pitchFamily="34" charset="-122"/>
                <a:ea typeface="微软雅黑" panose="020B0503020204020204" pitchFamily="34" charset="-122"/>
                <a:sym typeface="+mn-ea"/>
              </a:rPr>
              <a:t>。</a:t>
            </a:r>
          </a:p>
        </p:txBody>
      </p:sp>
      <p:sp>
        <p:nvSpPr>
          <p:cNvPr id="10" name="object 3"/>
          <p:cNvSpPr/>
          <p:nvPr/>
        </p:nvSpPr>
        <p:spPr>
          <a:xfrm>
            <a:off x="8196131" y="3077979"/>
            <a:ext cx="2054217" cy="2392351"/>
          </a:xfrm>
          <a:prstGeom prst="rect">
            <a:avLst/>
          </a:prstGeom>
          <a:blipFill>
            <a:blip r:embed="rId2" cstate="print"/>
            <a:stretch>
              <a:fillRect/>
            </a:stretch>
          </a:blipFill>
        </p:spPr>
        <p:txBody>
          <a:bodyPr wrap="square" lIns="0" tIns="0" rIns="0" bIns="0" rtlCol="0"/>
          <a:lstStyle/>
          <a:p>
            <a:endParaRPr/>
          </a:p>
        </p:txBody>
      </p:sp>
      <p:sp>
        <p:nvSpPr>
          <p:cNvPr id="11" name="object 4"/>
          <p:cNvSpPr/>
          <p:nvPr/>
        </p:nvSpPr>
        <p:spPr>
          <a:xfrm>
            <a:off x="8407691" y="5540130"/>
            <a:ext cx="311150" cy="138430"/>
          </a:xfrm>
          <a:custGeom>
            <a:avLst/>
            <a:gdLst/>
            <a:ahLst/>
            <a:cxnLst/>
            <a:rect l="l" t="t" r="r" b="b"/>
            <a:pathLst>
              <a:path w="311150" h="138429">
                <a:moveTo>
                  <a:pt x="9525" y="15329"/>
                </a:moveTo>
                <a:lnTo>
                  <a:pt x="0" y="15329"/>
                </a:lnTo>
                <a:lnTo>
                  <a:pt x="0" y="0"/>
                </a:lnTo>
                <a:lnTo>
                  <a:pt x="9525" y="0"/>
                </a:lnTo>
                <a:lnTo>
                  <a:pt x="9525" y="15329"/>
                </a:lnTo>
                <a:close/>
              </a:path>
              <a:path w="311150" h="138429">
                <a:moveTo>
                  <a:pt x="9525" y="108793"/>
                </a:moveTo>
                <a:lnTo>
                  <a:pt x="0" y="108793"/>
                </a:lnTo>
                <a:lnTo>
                  <a:pt x="0" y="30063"/>
                </a:lnTo>
                <a:lnTo>
                  <a:pt x="9525" y="30063"/>
                </a:lnTo>
                <a:lnTo>
                  <a:pt x="9525" y="108793"/>
                </a:lnTo>
                <a:close/>
              </a:path>
              <a:path w="311150" h="138429">
                <a:moveTo>
                  <a:pt x="43633" y="43755"/>
                </a:moveTo>
                <a:lnTo>
                  <a:pt x="37727" y="43755"/>
                </a:lnTo>
                <a:lnTo>
                  <a:pt x="39613" y="38992"/>
                </a:lnTo>
                <a:lnTo>
                  <a:pt x="42837" y="35173"/>
                </a:lnTo>
                <a:lnTo>
                  <a:pt x="52065" y="29319"/>
                </a:lnTo>
                <a:lnTo>
                  <a:pt x="57273" y="27830"/>
                </a:lnTo>
                <a:lnTo>
                  <a:pt x="73049" y="27830"/>
                </a:lnTo>
                <a:lnTo>
                  <a:pt x="80342" y="30311"/>
                </a:lnTo>
                <a:lnTo>
                  <a:pt x="85465" y="35867"/>
                </a:lnTo>
                <a:lnTo>
                  <a:pt x="56877" y="35867"/>
                </a:lnTo>
                <a:lnTo>
                  <a:pt x="52362" y="37157"/>
                </a:lnTo>
                <a:lnTo>
                  <a:pt x="44822" y="42316"/>
                </a:lnTo>
                <a:lnTo>
                  <a:pt x="43633" y="43755"/>
                </a:lnTo>
                <a:close/>
              </a:path>
              <a:path w="311150" h="138429">
                <a:moveTo>
                  <a:pt x="37430" y="108793"/>
                </a:moveTo>
                <a:lnTo>
                  <a:pt x="27905" y="108793"/>
                </a:lnTo>
                <a:lnTo>
                  <a:pt x="27905" y="30063"/>
                </a:lnTo>
                <a:lnTo>
                  <a:pt x="37430" y="30063"/>
                </a:lnTo>
                <a:lnTo>
                  <a:pt x="37430" y="43755"/>
                </a:lnTo>
                <a:lnTo>
                  <a:pt x="43633" y="43755"/>
                </a:lnTo>
                <a:lnTo>
                  <a:pt x="41994" y="45739"/>
                </a:lnTo>
                <a:lnTo>
                  <a:pt x="40109" y="50006"/>
                </a:lnTo>
                <a:lnTo>
                  <a:pt x="38323" y="54272"/>
                </a:lnTo>
                <a:lnTo>
                  <a:pt x="37430" y="58539"/>
                </a:lnTo>
                <a:lnTo>
                  <a:pt x="37430" y="108793"/>
                </a:lnTo>
                <a:close/>
              </a:path>
              <a:path w="311150" h="138429">
                <a:moveTo>
                  <a:pt x="91752" y="108793"/>
                </a:moveTo>
                <a:lnTo>
                  <a:pt x="82078" y="108793"/>
                </a:lnTo>
                <a:lnTo>
                  <a:pt x="82078" y="51444"/>
                </a:lnTo>
                <a:lnTo>
                  <a:pt x="80441" y="45690"/>
                </a:lnTo>
                <a:lnTo>
                  <a:pt x="77167" y="41820"/>
                </a:lnTo>
                <a:lnTo>
                  <a:pt x="73893" y="37851"/>
                </a:lnTo>
                <a:lnTo>
                  <a:pt x="68882" y="35867"/>
                </a:lnTo>
                <a:lnTo>
                  <a:pt x="85465" y="35867"/>
                </a:lnTo>
                <a:lnTo>
                  <a:pt x="89470" y="40134"/>
                </a:lnTo>
                <a:lnTo>
                  <a:pt x="91752" y="47525"/>
                </a:lnTo>
                <a:lnTo>
                  <a:pt x="91752" y="108793"/>
                </a:lnTo>
                <a:close/>
              </a:path>
              <a:path w="311150" h="138429">
                <a:moveTo>
                  <a:pt x="125943" y="45094"/>
                </a:moveTo>
                <a:lnTo>
                  <a:pt x="118988" y="45094"/>
                </a:lnTo>
                <a:lnTo>
                  <a:pt x="121369" y="39538"/>
                </a:lnTo>
                <a:lnTo>
                  <a:pt x="125040" y="35272"/>
                </a:lnTo>
                <a:lnTo>
                  <a:pt x="130001" y="32295"/>
                </a:lnTo>
                <a:lnTo>
                  <a:pt x="135061" y="29319"/>
                </a:lnTo>
                <a:lnTo>
                  <a:pt x="140766" y="27830"/>
                </a:lnTo>
                <a:lnTo>
                  <a:pt x="147116" y="27830"/>
                </a:lnTo>
                <a:lnTo>
                  <a:pt x="154930" y="28556"/>
                </a:lnTo>
                <a:lnTo>
                  <a:pt x="161850" y="30732"/>
                </a:lnTo>
                <a:lnTo>
                  <a:pt x="167878" y="34360"/>
                </a:lnTo>
                <a:lnTo>
                  <a:pt x="169401" y="35867"/>
                </a:lnTo>
                <a:lnTo>
                  <a:pt x="137988" y="35867"/>
                </a:lnTo>
                <a:lnTo>
                  <a:pt x="131192" y="38695"/>
                </a:lnTo>
                <a:lnTo>
                  <a:pt x="126429" y="44350"/>
                </a:lnTo>
                <a:lnTo>
                  <a:pt x="125943" y="45094"/>
                </a:lnTo>
                <a:close/>
              </a:path>
              <a:path w="311150" h="138429">
                <a:moveTo>
                  <a:pt x="119434" y="137963"/>
                </a:moveTo>
                <a:lnTo>
                  <a:pt x="109909" y="137963"/>
                </a:lnTo>
                <a:lnTo>
                  <a:pt x="109909" y="30063"/>
                </a:lnTo>
                <a:lnTo>
                  <a:pt x="118690" y="30063"/>
                </a:lnTo>
                <a:lnTo>
                  <a:pt x="118690" y="45094"/>
                </a:lnTo>
                <a:lnTo>
                  <a:pt x="125943" y="45094"/>
                </a:lnTo>
                <a:lnTo>
                  <a:pt x="123369" y="49038"/>
                </a:lnTo>
                <a:lnTo>
                  <a:pt x="121183" y="54768"/>
                </a:lnTo>
                <a:lnTo>
                  <a:pt x="119871" y="61540"/>
                </a:lnTo>
                <a:lnTo>
                  <a:pt x="119434" y="69353"/>
                </a:lnTo>
                <a:lnTo>
                  <a:pt x="119881" y="76516"/>
                </a:lnTo>
                <a:lnTo>
                  <a:pt x="121220" y="82971"/>
                </a:lnTo>
                <a:lnTo>
                  <a:pt x="123452" y="88720"/>
                </a:lnTo>
                <a:lnTo>
                  <a:pt x="126578" y="93761"/>
                </a:lnTo>
                <a:lnTo>
                  <a:pt x="119434" y="93761"/>
                </a:lnTo>
                <a:lnTo>
                  <a:pt x="119434" y="137963"/>
                </a:lnTo>
                <a:close/>
              </a:path>
              <a:path w="311150" h="138429">
                <a:moveTo>
                  <a:pt x="169409" y="102989"/>
                </a:moveTo>
                <a:lnTo>
                  <a:pt x="155153" y="102989"/>
                </a:lnTo>
                <a:lnTo>
                  <a:pt x="161453" y="99814"/>
                </a:lnTo>
                <a:lnTo>
                  <a:pt x="166017" y="93464"/>
                </a:lnTo>
                <a:lnTo>
                  <a:pt x="170581" y="87014"/>
                </a:lnTo>
                <a:lnTo>
                  <a:pt x="172863" y="79027"/>
                </a:lnTo>
                <a:lnTo>
                  <a:pt x="172863" y="59878"/>
                </a:lnTo>
                <a:lnTo>
                  <a:pt x="170581" y="51891"/>
                </a:lnTo>
                <a:lnTo>
                  <a:pt x="166017" y="45541"/>
                </a:lnTo>
                <a:lnTo>
                  <a:pt x="161453" y="39092"/>
                </a:lnTo>
                <a:lnTo>
                  <a:pt x="155054" y="35867"/>
                </a:lnTo>
                <a:lnTo>
                  <a:pt x="169401" y="35867"/>
                </a:lnTo>
                <a:lnTo>
                  <a:pt x="182388" y="69502"/>
                </a:lnTo>
                <a:lnTo>
                  <a:pt x="181793" y="78246"/>
                </a:lnTo>
                <a:lnTo>
                  <a:pt x="180007" y="86171"/>
                </a:lnTo>
                <a:lnTo>
                  <a:pt x="177031" y="93278"/>
                </a:lnTo>
                <a:lnTo>
                  <a:pt x="172863" y="99566"/>
                </a:lnTo>
                <a:lnTo>
                  <a:pt x="169409" y="102989"/>
                </a:lnTo>
                <a:close/>
              </a:path>
              <a:path w="311150" h="138429">
                <a:moveTo>
                  <a:pt x="147116" y="111174"/>
                </a:moveTo>
                <a:lnTo>
                  <a:pt x="140865" y="111174"/>
                </a:lnTo>
                <a:lnTo>
                  <a:pt x="135210" y="109636"/>
                </a:lnTo>
                <a:lnTo>
                  <a:pt x="130150" y="106560"/>
                </a:lnTo>
                <a:lnTo>
                  <a:pt x="125189" y="103385"/>
                </a:lnTo>
                <a:lnTo>
                  <a:pt x="121716" y="99119"/>
                </a:lnTo>
                <a:lnTo>
                  <a:pt x="119732" y="93761"/>
                </a:lnTo>
                <a:lnTo>
                  <a:pt x="126578" y="93761"/>
                </a:lnTo>
                <a:lnTo>
                  <a:pt x="131440" y="99913"/>
                </a:lnTo>
                <a:lnTo>
                  <a:pt x="138286" y="102989"/>
                </a:lnTo>
                <a:lnTo>
                  <a:pt x="169409" y="102989"/>
                </a:lnTo>
                <a:lnTo>
                  <a:pt x="167738" y="104644"/>
                </a:lnTo>
                <a:lnTo>
                  <a:pt x="161738" y="108272"/>
                </a:lnTo>
                <a:lnTo>
                  <a:pt x="154864" y="110449"/>
                </a:lnTo>
                <a:lnTo>
                  <a:pt x="147116" y="111174"/>
                </a:lnTo>
                <a:close/>
              </a:path>
              <a:path w="311150" h="138429">
                <a:moveTo>
                  <a:pt x="230857" y="111174"/>
                </a:moveTo>
                <a:lnTo>
                  <a:pt x="215379" y="111174"/>
                </a:lnTo>
                <a:lnTo>
                  <a:pt x="208433" y="108644"/>
                </a:lnTo>
                <a:lnTo>
                  <a:pt x="199504" y="98524"/>
                </a:lnTo>
                <a:lnTo>
                  <a:pt x="197271" y="91281"/>
                </a:lnTo>
                <a:lnTo>
                  <a:pt x="197271" y="30063"/>
                </a:lnTo>
                <a:lnTo>
                  <a:pt x="206796" y="30063"/>
                </a:lnTo>
                <a:lnTo>
                  <a:pt x="206883" y="88255"/>
                </a:lnTo>
                <a:lnTo>
                  <a:pt x="208334" y="93216"/>
                </a:lnTo>
                <a:lnTo>
                  <a:pt x="211410" y="97184"/>
                </a:lnTo>
                <a:lnTo>
                  <a:pt x="214585" y="101054"/>
                </a:lnTo>
                <a:lnTo>
                  <a:pt x="220042" y="102989"/>
                </a:lnTo>
                <a:lnTo>
                  <a:pt x="246584" y="102989"/>
                </a:lnTo>
                <a:lnTo>
                  <a:pt x="245789" y="103882"/>
                </a:lnTo>
                <a:lnTo>
                  <a:pt x="241027" y="106858"/>
                </a:lnTo>
                <a:lnTo>
                  <a:pt x="236264" y="109735"/>
                </a:lnTo>
                <a:lnTo>
                  <a:pt x="230857" y="111174"/>
                </a:lnTo>
                <a:close/>
              </a:path>
              <a:path w="311150" h="138429">
                <a:moveTo>
                  <a:pt x="246584" y="102989"/>
                </a:moveTo>
                <a:lnTo>
                  <a:pt x="235123" y="102989"/>
                </a:lnTo>
                <a:lnTo>
                  <a:pt x="240878" y="100062"/>
                </a:lnTo>
                <a:lnTo>
                  <a:pt x="249311" y="88255"/>
                </a:lnTo>
                <a:lnTo>
                  <a:pt x="251445" y="80863"/>
                </a:lnTo>
                <a:lnTo>
                  <a:pt x="251445" y="30063"/>
                </a:lnTo>
                <a:lnTo>
                  <a:pt x="261118" y="30063"/>
                </a:lnTo>
                <a:lnTo>
                  <a:pt x="261118" y="94654"/>
                </a:lnTo>
                <a:lnTo>
                  <a:pt x="251891" y="94654"/>
                </a:lnTo>
                <a:lnTo>
                  <a:pt x="249411" y="99814"/>
                </a:lnTo>
                <a:lnTo>
                  <a:pt x="246584" y="102989"/>
                </a:lnTo>
                <a:close/>
              </a:path>
              <a:path w="311150" h="138429">
                <a:moveTo>
                  <a:pt x="261118" y="108793"/>
                </a:moveTo>
                <a:lnTo>
                  <a:pt x="252189" y="108793"/>
                </a:lnTo>
                <a:lnTo>
                  <a:pt x="252189" y="94654"/>
                </a:lnTo>
                <a:lnTo>
                  <a:pt x="261118" y="94654"/>
                </a:lnTo>
                <a:lnTo>
                  <a:pt x="261118" y="108793"/>
                </a:lnTo>
                <a:close/>
              </a:path>
              <a:path w="311150" h="138429">
                <a:moveTo>
                  <a:pt x="294456" y="30063"/>
                </a:moveTo>
                <a:lnTo>
                  <a:pt x="284931" y="30063"/>
                </a:lnTo>
                <a:lnTo>
                  <a:pt x="284931" y="6548"/>
                </a:lnTo>
                <a:lnTo>
                  <a:pt x="294456" y="6548"/>
                </a:lnTo>
                <a:lnTo>
                  <a:pt x="294456" y="30063"/>
                </a:lnTo>
                <a:close/>
              </a:path>
              <a:path w="311150" h="138429">
                <a:moveTo>
                  <a:pt x="310529" y="38248"/>
                </a:moveTo>
                <a:lnTo>
                  <a:pt x="271090" y="38248"/>
                </a:lnTo>
                <a:lnTo>
                  <a:pt x="271090" y="30063"/>
                </a:lnTo>
                <a:lnTo>
                  <a:pt x="310529" y="30063"/>
                </a:lnTo>
                <a:lnTo>
                  <a:pt x="310529" y="38248"/>
                </a:lnTo>
                <a:close/>
              </a:path>
              <a:path w="311150" h="138429">
                <a:moveTo>
                  <a:pt x="303435" y="109686"/>
                </a:moveTo>
                <a:lnTo>
                  <a:pt x="295597" y="109686"/>
                </a:lnTo>
                <a:lnTo>
                  <a:pt x="291132" y="108495"/>
                </a:lnTo>
                <a:lnTo>
                  <a:pt x="288652" y="106114"/>
                </a:lnTo>
                <a:lnTo>
                  <a:pt x="286171" y="103633"/>
                </a:lnTo>
                <a:lnTo>
                  <a:pt x="284931" y="99218"/>
                </a:lnTo>
                <a:lnTo>
                  <a:pt x="284931" y="38248"/>
                </a:lnTo>
                <a:lnTo>
                  <a:pt x="294456" y="38248"/>
                </a:lnTo>
                <a:lnTo>
                  <a:pt x="294456" y="95894"/>
                </a:lnTo>
                <a:lnTo>
                  <a:pt x="295200" y="98573"/>
                </a:lnTo>
                <a:lnTo>
                  <a:pt x="296688" y="99863"/>
                </a:lnTo>
                <a:lnTo>
                  <a:pt x="298276" y="101054"/>
                </a:lnTo>
                <a:lnTo>
                  <a:pt x="300260" y="101649"/>
                </a:lnTo>
                <a:lnTo>
                  <a:pt x="310529" y="101649"/>
                </a:lnTo>
                <a:lnTo>
                  <a:pt x="310529" y="109388"/>
                </a:lnTo>
                <a:lnTo>
                  <a:pt x="309140" y="109487"/>
                </a:lnTo>
                <a:lnTo>
                  <a:pt x="307702" y="109537"/>
                </a:lnTo>
                <a:lnTo>
                  <a:pt x="306213" y="109537"/>
                </a:lnTo>
                <a:lnTo>
                  <a:pt x="304824" y="109636"/>
                </a:lnTo>
                <a:lnTo>
                  <a:pt x="303435" y="109686"/>
                </a:lnTo>
                <a:close/>
              </a:path>
              <a:path w="311150" h="138429">
                <a:moveTo>
                  <a:pt x="310529" y="101649"/>
                </a:moveTo>
                <a:lnTo>
                  <a:pt x="303634" y="101649"/>
                </a:lnTo>
                <a:lnTo>
                  <a:pt x="304775" y="101600"/>
                </a:lnTo>
                <a:lnTo>
                  <a:pt x="310529" y="101203"/>
                </a:lnTo>
                <a:lnTo>
                  <a:pt x="310529" y="101649"/>
                </a:lnTo>
                <a:close/>
              </a:path>
            </a:pathLst>
          </a:custGeom>
          <a:solidFill>
            <a:srgbClr val="000000"/>
          </a:solidFill>
        </p:spPr>
        <p:txBody>
          <a:bodyPr wrap="square" lIns="0" tIns="0" rIns="0" bIns="0" rtlCol="0"/>
          <a:lstStyle/>
          <a:p>
            <a:endParaRPr/>
          </a:p>
        </p:txBody>
      </p:sp>
      <p:sp>
        <p:nvSpPr>
          <p:cNvPr id="12" name="object 6"/>
          <p:cNvSpPr/>
          <p:nvPr/>
        </p:nvSpPr>
        <p:spPr>
          <a:xfrm>
            <a:off x="8348532" y="2891646"/>
            <a:ext cx="729257" cy="109983"/>
          </a:xfrm>
          <a:prstGeom prst="rect">
            <a:avLst/>
          </a:prstGeom>
          <a:blipFill>
            <a:blip r:embed="rId3" cstate="print"/>
            <a:stretch>
              <a:fillRect/>
            </a:stretch>
          </a:blipFill>
        </p:spPr>
        <p:txBody>
          <a:bodyPr wrap="square" lIns="0" tIns="0" rIns="0" bIns="0" rtlCol="0"/>
          <a:lstStyle/>
          <a:p>
            <a:endParaRPr/>
          </a:p>
        </p:txBody>
      </p:sp>
      <p:sp>
        <p:nvSpPr>
          <p:cNvPr id="13" name="object 7"/>
          <p:cNvSpPr txBox="1"/>
          <p:nvPr/>
        </p:nvSpPr>
        <p:spPr>
          <a:xfrm>
            <a:off x="9480797" y="3952307"/>
            <a:ext cx="6667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BN,</a:t>
            </a:r>
            <a:r>
              <a:rPr sz="1400" spc="-80" dirty="0">
                <a:latin typeface="Arial" panose="020B0604020202020204"/>
                <a:cs typeface="Arial" panose="020B0604020202020204"/>
              </a:rPr>
              <a:t> </a:t>
            </a:r>
            <a:r>
              <a:rPr sz="1400" dirty="0">
                <a:latin typeface="Arial" panose="020B0604020202020204"/>
                <a:cs typeface="Arial" panose="020B0604020202020204"/>
              </a:rPr>
              <a:t>relu</a:t>
            </a:r>
            <a:endParaRPr sz="1400">
              <a:latin typeface="Arial" panose="020B0604020202020204"/>
              <a:cs typeface="Arial" panose="020B0604020202020204"/>
            </a:endParaRPr>
          </a:p>
        </p:txBody>
      </p:sp>
      <p:sp>
        <p:nvSpPr>
          <p:cNvPr id="14" name="object 8"/>
          <p:cNvSpPr txBox="1"/>
          <p:nvPr/>
        </p:nvSpPr>
        <p:spPr>
          <a:xfrm>
            <a:off x="9497598" y="4473583"/>
            <a:ext cx="6667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panose="020B0604020202020204"/>
                <a:cs typeface="Arial" panose="020B0604020202020204"/>
              </a:rPr>
              <a:t>BN,</a:t>
            </a:r>
            <a:r>
              <a:rPr sz="1400" spc="-80" dirty="0">
                <a:latin typeface="Arial" panose="020B0604020202020204"/>
                <a:cs typeface="Arial" panose="020B0604020202020204"/>
              </a:rPr>
              <a:t> </a:t>
            </a:r>
            <a:r>
              <a:rPr sz="1400" dirty="0">
                <a:latin typeface="Arial" panose="020B0604020202020204"/>
                <a:cs typeface="Arial" panose="020B0604020202020204"/>
              </a:rPr>
              <a:t>relu</a:t>
            </a:r>
            <a:endParaRPr sz="140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7. </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轻量型卷积神经网络</a:t>
            </a:r>
            <a:endPar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4" name="Text Box 5"/>
          <p:cNvSpPr txBox="1">
            <a:spLocks noChangeArrowheads="1"/>
          </p:cNvSpPr>
          <p:nvPr/>
        </p:nvSpPr>
        <p:spPr bwMode="auto">
          <a:xfrm>
            <a:off x="1600835" y="2731135"/>
            <a:ext cx="9153525" cy="23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SqueezeNet</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MobileNet</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ShuffleNet</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Xception</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MixNet</a:t>
            </a:r>
          </a:p>
          <a:p>
            <a:pPr marL="285750" indent="-285750" algn="just">
              <a:lnSpc>
                <a:spcPts val="2500"/>
              </a:lnSpc>
              <a:buFont typeface="Wingdings" panose="05000000000000000000" charset="0"/>
              <a:buChar char="l"/>
            </a:pPr>
            <a:r>
              <a:rPr lang="en-US" altLang="zh-CN" sz="1600" dirty="0" err="1">
                <a:solidFill>
                  <a:srgbClr val="000000"/>
                </a:solidFill>
                <a:latin typeface="微软雅黑" panose="020B0503020204020204" pitchFamily="34" charset="-122"/>
                <a:ea typeface="微软雅黑" panose="020B0503020204020204" pitchFamily="34" charset="-122"/>
                <a:sym typeface="+mn-ea"/>
              </a:rPr>
              <a:t>EfficientNet</a:t>
            </a:r>
            <a:endParaRPr lang="en-US" altLang="zh-CN"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a:t>
            </a:r>
          </a:p>
        </p:txBody>
      </p:sp>
      <p:sp>
        <p:nvSpPr>
          <p:cNvPr id="2" name="TextBox 1">
            <a:extLst>
              <a:ext uri="{FF2B5EF4-FFF2-40B4-BE49-F238E27FC236}">
                <a16:creationId xmlns:a16="http://schemas.microsoft.com/office/drawing/2014/main" id="{25FE4BE6-E783-5132-8717-5D108EA29C89}"/>
              </a:ext>
            </a:extLst>
          </p:cNvPr>
          <p:cNvSpPr txBox="1"/>
          <p:nvPr/>
        </p:nvSpPr>
        <p:spPr>
          <a:xfrm>
            <a:off x="2533402" y="5629185"/>
            <a:ext cx="7125195" cy="400110"/>
          </a:xfrm>
          <a:prstGeom prst="rect">
            <a:avLst/>
          </a:prstGeom>
          <a:noFill/>
        </p:spPr>
        <p:txBody>
          <a:bodyPr wrap="square" rtlCol="0">
            <a:spAutoFit/>
          </a:bodyPr>
          <a:lstStyle/>
          <a:p>
            <a:r>
              <a:rPr lang="en-US" altLang="zh-CN" sz="2000" i="1" dirty="0">
                <a:solidFill>
                  <a:srgbClr val="000000"/>
                </a:solidFill>
                <a:latin typeface="微软雅黑" panose="020B0503020204020204" pitchFamily="34" charset="-122"/>
                <a:ea typeface="微软雅黑" panose="020B0503020204020204" pitchFamily="34" charset="-122"/>
                <a:sym typeface="+mn-ea"/>
              </a:rPr>
              <a:t>Neural Architecture Search, Pruning, Quantization, etc.</a:t>
            </a:r>
            <a:endParaRPr lang="en-US" sz="2000" i="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r>
              <a:rPr sz="3600" b="1" dirty="0" err="1">
                <a:latin typeface="微软雅黑" panose="020B0503020204020204" pitchFamily="34" charset="-122"/>
                <a:ea typeface="微软雅黑" panose="020B0503020204020204" pitchFamily="34" charset="-122"/>
              </a:rPr>
              <a:t>常见CNN网络</a:t>
            </a:r>
            <a:r>
              <a:rPr lang="zh-CN" altLang="en-US" sz="3600" b="1" dirty="0">
                <a:latin typeface="微软雅黑" panose="020B0503020204020204" pitchFamily="34" charset="-122"/>
                <a:ea typeface="微软雅黑" panose="020B0503020204020204" pitchFamily="34" charset="-122"/>
              </a:rPr>
              <a:t>及深度学习平台</a:t>
            </a:r>
            <a:endParaRPr sz="3600" b="1" dirty="0">
              <a:latin typeface="微软雅黑" panose="020B0503020204020204" pitchFamily="34" charset="-122"/>
              <a:ea typeface="微软雅黑" panose="020B0503020204020204" pitchFamily="34" charset="-122"/>
            </a:endParaRPr>
          </a:p>
        </p:txBody>
      </p:sp>
      <p:sp>
        <p:nvSpPr>
          <p:cNvPr id="5123" name="Text Box 3"/>
          <p:cNvSpPr txBox="1">
            <a:spLocks noChangeArrowheads="1"/>
          </p:cNvSpPr>
          <p:nvPr/>
        </p:nvSpPr>
        <p:spPr bwMode="auto">
          <a:xfrm>
            <a:off x="1478871" y="1967684"/>
            <a:ext cx="3190297" cy="115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lvl="0">
              <a:lnSpc>
                <a:spcPct val="130000"/>
              </a:lnSpc>
              <a:defRPr/>
            </a:pPr>
            <a:r>
              <a:rPr kumimoji="0" lang="zh-CN" altLang="en-US" sz="28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uLnTx/>
                <a:uFillTx/>
                <a:latin typeface="微软雅黑" panose="020B0503020204020204" pitchFamily="34" charset="-122"/>
                <a:ea typeface="微软雅黑" panose="020B0503020204020204" pitchFamily="34" charset="-122"/>
                <a:cs typeface="+mn-cs"/>
              </a:rPr>
              <a:t>一</a:t>
            </a:r>
            <a:r>
              <a:rPr lang="zh-CN" altLang="en-US" sz="2800" b="1"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anose="020B0503020204020204" pitchFamily="34" charset="-122"/>
              </a:rPr>
              <a:t>、常见CNN网络</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30000"/>
              </a:lnSpc>
              <a:defRPr/>
            </a:pPr>
            <a:r>
              <a:rPr kumimoji="0" lang="zh-CN" altLang="en-US" sz="2800" b="1" i="0" u="none" strike="noStrike" kern="1200" cap="none" spc="0" normalizeH="0" baseline="0" noProof="0" dirty="0">
                <a:ln>
                  <a:no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effectLst/>
                <a:uLnTx/>
                <a:uFillTx/>
                <a:latin typeface="微软雅黑" panose="020B0503020204020204" pitchFamily="34" charset="-122"/>
                <a:ea typeface="微软雅黑" panose="020B0503020204020204" pitchFamily="34" charset="-122"/>
                <a:cs typeface="+mn-cs"/>
              </a:rPr>
              <a:t>二、</a:t>
            </a:r>
            <a:r>
              <a:rPr lang="zh-CN" altLang="en-US" sz="2800" b="1" dirty="0">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atin typeface="微软雅黑" panose="020B0503020204020204" pitchFamily="34" charset="-122"/>
              </a:rPr>
              <a:t>深度学习平台</a:t>
            </a:r>
            <a:endParaRPr lang="en-US" altLang="zh-CN" sz="2800" b="1" dirty="0">
              <a:solidFill>
                <a:prstClr val="black"/>
              </a:solidFill>
            </a:endParaRPr>
          </a:p>
        </p:txBody>
      </p:sp>
    </p:spTree>
    <p:extLst>
      <p:ext uri="{BB962C8B-B14F-4D97-AF65-F5344CB8AC3E}">
        <p14:creationId xmlns:p14="http://schemas.microsoft.com/office/powerpoint/2010/main" val="3283752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Theano</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3" name="Text Box 5"/>
          <p:cNvSpPr txBox="1">
            <a:spLocks noChangeArrowheads="1"/>
          </p:cNvSpPr>
          <p:nvPr/>
        </p:nvSpPr>
        <p:spPr bwMode="auto">
          <a:xfrm>
            <a:off x="723900" y="2072005"/>
            <a:ext cx="7856220" cy="39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b="1" dirty="0">
                <a:solidFill>
                  <a:srgbClr val="000000"/>
                </a:solidFill>
                <a:latin typeface="微软雅黑" panose="020B0503020204020204" pitchFamily="34" charset="-122"/>
                <a:ea typeface="微软雅黑" panose="020B0503020204020204" pitchFamily="34" charset="-122"/>
                <a:sym typeface="+mn-ea"/>
              </a:rPr>
              <a:t>Theano</a:t>
            </a:r>
            <a:r>
              <a:rPr sz="1600" b="1" dirty="0">
                <a:solidFill>
                  <a:srgbClr val="000000"/>
                </a:solidFill>
                <a:latin typeface="微软雅黑" panose="020B0503020204020204" pitchFamily="34" charset="-122"/>
                <a:ea typeface="微软雅黑" panose="020B0503020204020204" pitchFamily="34" charset="-122"/>
                <a:sym typeface="+mn-ea"/>
              </a:rPr>
              <a:t>最初诞生于蒙特利尔大学LISA实验室，于2008年开始开发，是第一个有较大影响力的Python深度学习框架。</a:t>
            </a:r>
          </a:p>
          <a:p>
            <a:pPr indent="0" algn="just">
              <a:lnSpc>
                <a:spcPts val="2500"/>
              </a:lnSpc>
              <a:buFont typeface="Wingdings" panose="05000000000000000000" pitchFamily="2" charset="2"/>
              <a:buNone/>
            </a:pPr>
            <a:endParaRPr sz="1600" b="1"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结合了计算机代数系统和优化编译器</a:t>
            </a:r>
            <a:r>
              <a:rPr lang="zh-CN"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可以最小化编译/解析的计算量</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集成了</a:t>
            </a:r>
            <a:r>
              <a:rPr lang="en-US" altLang="zh-CN" sz="1600" dirty="0">
                <a:solidFill>
                  <a:srgbClr val="000000"/>
                </a:solidFill>
                <a:latin typeface="微软雅黑" panose="020B0503020204020204" pitchFamily="34" charset="-122"/>
                <a:ea typeface="微软雅黑" panose="020B0503020204020204" pitchFamily="34" charset="-122"/>
                <a:sym typeface="+mn-ea"/>
              </a:rPr>
              <a:t>numpy</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zh-CN" sz="1600" dirty="0">
                <a:solidFill>
                  <a:srgbClr val="000000"/>
                </a:solidFill>
                <a:latin typeface="微软雅黑" panose="020B0503020204020204" pitchFamily="34" charset="-122"/>
                <a:ea typeface="微软雅黑" panose="020B0503020204020204" pitchFamily="34" charset="-122"/>
                <a:sym typeface="+mn-ea"/>
              </a:rPr>
              <a:t>更适合</a:t>
            </a:r>
            <a:r>
              <a:rPr sz="1600" dirty="0">
                <a:solidFill>
                  <a:srgbClr val="000000"/>
                </a:solidFill>
                <a:latin typeface="微软雅黑" panose="020B0503020204020204" pitchFamily="34" charset="-122"/>
                <a:ea typeface="微软雅黑" panose="020B0503020204020204" pitchFamily="34" charset="-122"/>
                <a:sym typeface="+mn-ea"/>
              </a:rPr>
              <a:t>用于</a:t>
            </a:r>
            <a:r>
              <a:rPr lang="zh-CN" sz="1600" dirty="0">
                <a:solidFill>
                  <a:srgbClr val="000000"/>
                </a:solidFill>
                <a:latin typeface="微软雅黑" panose="020B0503020204020204" pitchFamily="34" charset="-122"/>
                <a:ea typeface="微软雅黑" panose="020B0503020204020204" pitchFamily="34" charset="-122"/>
                <a:sym typeface="+mn-ea"/>
              </a:rPr>
              <a:t>数值计算优化</a:t>
            </a:r>
            <a:r>
              <a:rPr sz="1600" dirty="0">
                <a:solidFill>
                  <a:srgbClr val="000000"/>
                </a:solidFill>
                <a:latin typeface="微软雅黑" panose="020B0503020204020204" pitchFamily="34" charset="-122"/>
                <a:ea typeface="微软雅黑" panose="020B0503020204020204" pitchFamily="34" charset="-122"/>
                <a:sym typeface="+mn-ea"/>
              </a:rPr>
              <a:t>，特别是多维数组</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更适合用于研究工作</a:t>
            </a:r>
            <a:r>
              <a:rPr sz="1600" dirty="0">
                <a:solidFill>
                  <a:srgbClr val="000000"/>
                </a:solidFill>
                <a:latin typeface="微软雅黑" panose="020B0503020204020204" pitchFamily="34" charset="-122"/>
                <a:ea typeface="微软雅黑" panose="020B0503020204020204" pitchFamily="34" charset="-122"/>
                <a:sym typeface="+mn-ea"/>
              </a:rPr>
              <a:t>，因难调试、构建图慢等缺点为人</a:t>
            </a:r>
            <a:r>
              <a:rPr lang="zh-CN" sz="1600" dirty="0">
                <a:solidFill>
                  <a:srgbClr val="000000"/>
                </a:solidFill>
                <a:latin typeface="微软雅黑" panose="020B0503020204020204" pitchFamily="34" charset="-122"/>
                <a:ea typeface="微软雅黑" panose="020B0503020204020204" pitchFamily="34" charset="-122"/>
                <a:sym typeface="+mn-ea"/>
              </a:rPr>
              <a:t>所</a:t>
            </a:r>
            <a:r>
              <a:rPr sz="1600" dirty="0">
                <a:solidFill>
                  <a:srgbClr val="000000"/>
                </a:solidFill>
                <a:latin typeface="微软雅黑" panose="020B0503020204020204" pitchFamily="34" charset="-122"/>
                <a:ea typeface="微软雅黑" panose="020B0503020204020204" pitchFamily="34" charset="-122"/>
                <a:sym typeface="+mn-ea"/>
              </a:rPr>
              <a:t>诟病</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为</a:t>
            </a:r>
            <a:r>
              <a:rPr lang="zh-CN" sz="1600" dirty="0">
                <a:solidFill>
                  <a:srgbClr val="000000"/>
                </a:solidFill>
                <a:latin typeface="微软雅黑" panose="020B0503020204020204" pitchFamily="34" charset="-122"/>
                <a:ea typeface="微软雅黑" panose="020B0503020204020204" pitchFamily="34" charset="-122"/>
                <a:sym typeface="+mn-ea"/>
              </a:rPr>
              <a:t>早期</a:t>
            </a:r>
            <a:r>
              <a:rPr sz="1600" dirty="0">
                <a:solidFill>
                  <a:srgbClr val="000000"/>
                </a:solidFill>
                <a:latin typeface="微软雅黑" panose="020B0503020204020204" pitchFamily="34" charset="-122"/>
                <a:ea typeface="微软雅黑" panose="020B0503020204020204" pitchFamily="34" charset="-122"/>
                <a:sym typeface="+mn-ea"/>
              </a:rPr>
              <a:t>深度学习研究人员提供了极大帮助，同时也为之后深度学习框架的开发奠定了基本设计方向： 以计算图为核心，采用GPU加速计算</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2017年9月28日，LISA实验室负责人</a:t>
            </a:r>
            <a:r>
              <a:rPr lang="zh-CN"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深度学习三巨头之一Yoshua Bengio宣布Theano即将停止开发</a:t>
            </a:r>
          </a:p>
          <a:p>
            <a:pPr indent="0" algn="just">
              <a:lnSpc>
                <a:spcPts val="2500"/>
              </a:lnSpc>
              <a:buFont typeface="Wingdings" panose="05000000000000000000" charset="0"/>
              <a:buNone/>
            </a:pPr>
            <a:endParaRPr sz="1600" dirty="0">
              <a:solidFill>
                <a:srgbClr val="000000"/>
              </a:solidFill>
              <a:latin typeface="微软雅黑" panose="020B0503020204020204" pitchFamily="34" charset="-122"/>
              <a:ea typeface="微软雅黑" panose="020B0503020204020204" pitchFamily="34" charset="-122"/>
              <a:sym typeface="+mn-ea"/>
            </a:endParaRPr>
          </a:p>
          <a:p>
            <a:pPr indent="0" algn="ctr">
              <a:lnSpc>
                <a:spcPts val="2500"/>
              </a:lnSpc>
              <a:buFont typeface="Wingdings" panose="05000000000000000000" charset="0"/>
              <a:buNone/>
            </a:pPr>
            <a:r>
              <a:rPr lang="en-US" sz="2000" b="1" dirty="0">
                <a:solidFill>
                  <a:srgbClr val="3333CC"/>
                </a:solidFill>
                <a:latin typeface="微软雅黑" panose="020B0503020204020204" pitchFamily="34" charset="-122"/>
                <a:ea typeface="微软雅黑" panose="020B0503020204020204" pitchFamily="34" charset="-122"/>
                <a:sym typeface="+mn-ea"/>
              </a:rPr>
              <a:t>“Theano is Dead</a:t>
            </a:r>
            <a:r>
              <a:rPr lang="en-US" altLang="zh-CN" sz="2000" b="1" dirty="0">
                <a:solidFill>
                  <a:srgbClr val="3333CC"/>
                </a:solidFill>
                <a:latin typeface="微软雅黑" panose="020B0503020204020204" pitchFamily="34" charset="-122"/>
                <a:ea typeface="微软雅黑" panose="020B0503020204020204" pitchFamily="34" charset="-122"/>
                <a:sym typeface="+mn-ea"/>
              </a:rPr>
              <a:t>.”</a:t>
            </a:r>
          </a:p>
        </p:txBody>
      </p:sp>
      <p:pic>
        <p:nvPicPr>
          <p:cNvPr id="4" name="图片 3"/>
          <p:cNvPicPr>
            <a:picLocks noChangeAspect="1"/>
          </p:cNvPicPr>
          <p:nvPr/>
        </p:nvPicPr>
        <p:blipFill>
          <a:blip r:embed="rId3"/>
          <a:stretch>
            <a:fillRect/>
          </a:stretch>
        </p:blipFill>
        <p:spPr>
          <a:xfrm>
            <a:off x="8947785" y="2072005"/>
            <a:ext cx="2520000" cy="2914798"/>
          </a:xfrm>
          <a:prstGeom prst="rect">
            <a:avLst/>
          </a:prstGeom>
        </p:spPr>
      </p:pic>
      <p:sp>
        <p:nvSpPr>
          <p:cNvPr id="5" name="文本框 4"/>
          <p:cNvSpPr txBox="1"/>
          <p:nvPr/>
        </p:nvSpPr>
        <p:spPr>
          <a:xfrm>
            <a:off x="9458960" y="5222875"/>
            <a:ext cx="1497965" cy="306705"/>
          </a:xfrm>
          <a:prstGeom prst="rect">
            <a:avLst/>
          </a:prstGeom>
          <a:noFill/>
        </p:spPr>
        <p:txBody>
          <a:bodyPr wrap="none" rtlCol="0" anchor="t">
            <a:spAutoFit/>
          </a:bodyPr>
          <a:lstStyle/>
          <a:p>
            <a:pPr algn="ctr"/>
            <a:r>
              <a:rPr sz="1400" b="1" dirty="0">
                <a:solidFill>
                  <a:srgbClr val="000000"/>
                </a:solidFill>
                <a:latin typeface="微软雅黑" panose="020B0503020204020204" pitchFamily="34" charset="-122"/>
                <a:ea typeface="微软雅黑" panose="020B0503020204020204" pitchFamily="34" charset="-122"/>
                <a:sym typeface="+mn-ea"/>
              </a:rPr>
              <a:t>Yoshua Bengio</a:t>
            </a:r>
            <a:endParaRPr lang="zh-CN" altLang="en-US" sz="1400" b="1" dirty="0">
              <a:solidFill>
                <a:srgbClr val="00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561841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pic>
        <p:nvPicPr>
          <p:cNvPr id="3" name="图片 2"/>
          <p:cNvPicPr>
            <a:picLocks noChangeAspect="1"/>
          </p:cNvPicPr>
          <p:nvPr/>
        </p:nvPicPr>
        <p:blipFill>
          <a:blip r:embed="rId3"/>
          <a:stretch>
            <a:fillRect/>
          </a:stretch>
        </p:blipFill>
        <p:spPr>
          <a:xfrm>
            <a:off x="8947785" y="2324100"/>
            <a:ext cx="2520000" cy="2520000"/>
          </a:xfrm>
          <a:prstGeom prst="rect">
            <a:avLst/>
          </a:prstGeom>
        </p:spPr>
      </p:pic>
      <p:sp>
        <p:nvSpPr>
          <p:cNvPr id="2" name="Text Box 5"/>
          <p:cNvSpPr txBox="1">
            <a:spLocks noChangeArrowheads="1"/>
          </p:cNvSpPr>
          <p:nvPr/>
        </p:nvSpPr>
        <p:spPr bwMode="auto">
          <a:xfrm>
            <a:off x="723900" y="2324100"/>
            <a:ext cx="7592695" cy="2976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charset="0"/>
              <a:buNone/>
            </a:pPr>
            <a:r>
              <a:rPr lang="zh-CN" altLang="en-US" sz="2000" b="1" dirty="0">
                <a:solidFill>
                  <a:srgbClr val="000000"/>
                </a:solidFill>
                <a:latin typeface="微软雅黑" panose="020B0503020204020204" pitchFamily="34" charset="-122"/>
                <a:ea typeface="微软雅黑" panose="020B0503020204020204" pitchFamily="34" charset="-122"/>
                <a:sym typeface="+mn-ea"/>
              </a:rPr>
              <a:t>贾扬清</a:t>
            </a:r>
            <a:endParaRPr lang="en-US" sz="20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en-US" sz="1600" dirty="0">
                <a:solidFill>
                  <a:srgbClr val="000000"/>
                </a:solidFill>
                <a:latin typeface="微软雅黑" panose="020B0503020204020204" pitchFamily="34" charset="-122"/>
                <a:ea typeface="微软雅黑" panose="020B0503020204020204" pitchFamily="34" charset="-122"/>
                <a:sym typeface="+mn-ea"/>
              </a:rPr>
              <a:t>加州大学伯克利分校计算机科学博士学位</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清华大学硕士学位和学士学位</a:t>
            </a:r>
          </a:p>
          <a:p>
            <a:pPr marL="285750" indent="-285750" algn="just">
              <a:lnSpc>
                <a:spcPts val="2500"/>
              </a:lnSpc>
              <a:buFont typeface="Wingdings" panose="05000000000000000000" charset="0"/>
              <a:buChar char="l"/>
            </a:pPr>
            <a:r>
              <a:rPr lang="en-US" sz="1600" dirty="0">
                <a:solidFill>
                  <a:srgbClr val="000000"/>
                </a:solidFill>
                <a:latin typeface="微软雅黑" panose="020B0503020204020204" pitchFamily="34" charset="-122"/>
                <a:ea typeface="微软雅黑" panose="020B0503020204020204" pitchFamily="34" charset="-122"/>
                <a:sym typeface="+mn-ea"/>
              </a:rPr>
              <a:t>曾</a:t>
            </a:r>
            <a:r>
              <a:rPr lang="zh-CN" altLang="en-US" sz="1600" dirty="0">
                <a:solidFill>
                  <a:srgbClr val="000000"/>
                </a:solidFill>
                <a:latin typeface="微软雅黑" panose="020B0503020204020204" pitchFamily="34" charset="-122"/>
                <a:ea typeface="微软雅黑" panose="020B0503020204020204" pitchFamily="34" charset="-122"/>
                <a:sym typeface="+mn-ea"/>
              </a:rPr>
              <a:t>就职于</a:t>
            </a:r>
            <a:r>
              <a:rPr lang="en-US" sz="1600" dirty="0">
                <a:solidFill>
                  <a:srgbClr val="000000"/>
                </a:solidFill>
                <a:latin typeface="微软雅黑" panose="020B0503020204020204" pitchFamily="34" charset="-122"/>
                <a:ea typeface="微软雅黑" panose="020B0503020204020204" pitchFamily="34" charset="-122"/>
                <a:sym typeface="+mn-ea"/>
              </a:rPr>
              <a:t>新加坡国立大学、微软亚洲研究院、NEC美国实验室、Google Brain</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sym typeface="+mn-ea"/>
              </a:rPr>
              <a:t>Facebook</a:t>
            </a:r>
            <a:r>
              <a:rPr lang="zh-CN" altLang="en-US" sz="1600" dirty="0">
                <a:solidFill>
                  <a:srgbClr val="000000"/>
                </a:solidFill>
                <a:latin typeface="微软雅黑" panose="020B0503020204020204" pitchFamily="34" charset="-122"/>
                <a:ea typeface="微软雅黑" panose="020B0503020204020204" pitchFamily="34" charset="-122"/>
                <a:sym typeface="+mn-ea"/>
              </a:rPr>
              <a:t>，现任阿里巴巴技术副总裁</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en-US" sz="1600" dirty="0">
                <a:solidFill>
                  <a:srgbClr val="000000"/>
                </a:solidFill>
                <a:latin typeface="微软雅黑" panose="020B0503020204020204" pitchFamily="34" charset="-122"/>
                <a:ea typeface="微软雅黑" panose="020B0503020204020204" pitchFamily="34" charset="-122"/>
                <a:sym typeface="+mn-ea"/>
              </a:rPr>
              <a:t>在UC Berkeley</a:t>
            </a:r>
            <a:r>
              <a:rPr lang="zh-CN" altLang="en-US" sz="1600" dirty="0">
                <a:solidFill>
                  <a:srgbClr val="000000"/>
                </a:solidFill>
                <a:latin typeface="微软雅黑" panose="020B0503020204020204" pitchFamily="34" charset="-122"/>
                <a:ea typeface="微软雅黑" panose="020B0503020204020204" pitchFamily="34" charset="-122"/>
                <a:sym typeface="+mn-ea"/>
              </a:rPr>
              <a:t>读博</a:t>
            </a:r>
            <a:r>
              <a:rPr lang="en-US" sz="1600" dirty="0">
                <a:solidFill>
                  <a:srgbClr val="000000"/>
                </a:solidFill>
                <a:latin typeface="微软雅黑" panose="020B0503020204020204" pitchFamily="34" charset="-122"/>
                <a:ea typeface="微软雅黑" panose="020B0503020204020204" pitchFamily="34" charset="-122"/>
                <a:sym typeface="+mn-ea"/>
              </a:rPr>
              <a:t>期间</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en-US" sz="1600" dirty="0">
                <a:solidFill>
                  <a:srgbClr val="000000"/>
                </a:solidFill>
                <a:latin typeface="微软雅黑" panose="020B0503020204020204" pitchFamily="34" charset="-122"/>
                <a:ea typeface="微软雅黑" panose="020B0503020204020204" pitchFamily="34" charset="-122"/>
                <a:sym typeface="+mn-ea"/>
              </a:rPr>
              <a:t>开发</a:t>
            </a:r>
            <a:r>
              <a:rPr lang="zh-CN" altLang="en-US" sz="1600" dirty="0">
                <a:solidFill>
                  <a:srgbClr val="000000"/>
                </a:solidFill>
                <a:latin typeface="微软雅黑" panose="020B0503020204020204" pitchFamily="34" charset="-122"/>
                <a:ea typeface="微软雅黑" panose="020B0503020204020204" pitchFamily="34" charset="-122"/>
                <a:sym typeface="+mn-ea"/>
              </a:rPr>
              <a:t>了深度学习框架</a:t>
            </a:r>
            <a:r>
              <a:rPr lang="en-US" altLang="zh-CN" sz="1600" b="1" dirty="0">
                <a:solidFill>
                  <a:srgbClr val="000000"/>
                </a:solidFill>
                <a:latin typeface="微软雅黑" panose="020B0503020204020204" pitchFamily="34" charset="-122"/>
                <a:ea typeface="微软雅黑" panose="020B0503020204020204" pitchFamily="34" charset="-122"/>
                <a:sym typeface="+mn-ea"/>
              </a:rPr>
              <a:t>Caffe</a:t>
            </a:r>
            <a:endParaRPr lang="en-US" altLang="zh-CN"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在</a:t>
            </a:r>
            <a:r>
              <a:rPr lang="en-US" altLang="zh-CN" sz="1600" dirty="0">
                <a:solidFill>
                  <a:srgbClr val="000000"/>
                </a:solidFill>
                <a:latin typeface="微软雅黑" panose="020B0503020204020204" pitchFamily="34" charset="-122"/>
                <a:ea typeface="微软雅黑" panose="020B0503020204020204" pitchFamily="34" charset="-122"/>
                <a:sym typeface="+mn-ea"/>
              </a:rPr>
              <a:t>Google Brain</a:t>
            </a:r>
            <a:r>
              <a:rPr lang="zh-CN" altLang="en-US" sz="1600" dirty="0">
                <a:solidFill>
                  <a:srgbClr val="000000"/>
                </a:solidFill>
                <a:latin typeface="微软雅黑" panose="020B0503020204020204" pitchFamily="34" charset="-122"/>
                <a:ea typeface="微软雅黑" panose="020B0503020204020204" pitchFamily="34" charset="-122"/>
                <a:sym typeface="+mn-ea"/>
              </a:rPr>
              <a:t>研究期间，参与了</a:t>
            </a:r>
            <a:r>
              <a:rPr lang="en-US" altLang="zh-CN" sz="1600" b="1" dirty="0">
                <a:solidFill>
                  <a:srgbClr val="000000"/>
                </a:solidFill>
                <a:latin typeface="微软雅黑" panose="020B0503020204020204" pitchFamily="34" charset="-122"/>
                <a:ea typeface="微软雅黑" panose="020B0503020204020204" pitchFamily="34" charset="-122"/>
                <a:sym typeface="+mn-ea"/>
              </a:rPr>
              <a:t>TensorFlow</a:t>
            </a:r>
            <a:r>
              <a:rPr lang="zh-CN" altLang="en-US" sz="1600" dirty="0">
                <a:solidFill>
                  <a:srgbClr val="000000"/>
                </a:solidFill>
                <a:latin typeface="微软雅黑" panose="020B0503020204020204" pitchFamily="34" charset="-122"/>
                <a:ea typeface="微软雅黑" panose="020B0503020204020204" pitchFamily="34" charset="-122"/>
                <a:sym typeface="+mn-ea"/>
              </a:rPr>
              <a:t>的开发以及</a:t>
            </a:r>
            <a:r>
              <a:rPr lang="en-US" altLang="zh-CN" sz="1600" b="1" dirty="0">
                <a:solidFill>
                  <a:srgbClr val="000000"/>
                </a:solidFill>
                <a:latin typeface="微软雅黑" panose="020B0503020204020204" pitchFamily="34" charset="-122"/>
                <a:ea typeface="微软雅黑" panose="020B0503020204020204" pitchFamily="34" charset="-122"/>
                <a:sym typeface="+mn-ea"/>
              </a:rPr>
              <a:t>GoogLeNet</a:t>
            </a:r>
            <a:r>
              <a:rPr lang="zh-CN" altLang="en-US" sz="1600" dirty="0">
                <a:solidFill>
                  <a:srgbClr val="000000"/>
                </a:solidFill>
                <a:latin typeface="微软雅黑" panose="020B0503020204020204" pitchFamily="34" charset="-122"/>
                <a:ea typeface="微软雅黑" panose="020B0503020204020204" pitchFamily="34" charset="-122"/>
                <a:sym typeface="+mn-ea"/>
              </a:rPr>
              <a:t>的创建</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在</a:t>
            </a:r>
            <a:r>
              <a:rPr lang="en-US" altLang="zh-CN" sz="1600" dirty="0">
                <a:solidFill>
                  <a:srgbClr val="000000"/>
                </a:solidFill>
                <a:latin typeface="微软雅黑" panose="020B0503020204020204" pitchFamily="34" charset="-122"/>
                <a:ea typeface="微软雅黑" panose="020B0503020204020204" pitchFamily="34" charset="-122"/>
                <a:sym typeface="+mn-ea"/>
              </a:rPr>
              <a:t>Facebook AI Reseaech(FAIR)</a:t>
            </a:r>
            <a:r>
              <a:rPr lang="zh-CN" altLang="en-US" sz="1600" dirty="0">
                <a:solidFill>
                  <a:srgbClr val="000000"/>
                </a:solidFill>
                <a:latin typeface="微软雅黑" panose="020B0503020204020204" pitchFamily="34" charset="-122"/>
                <a:ea typeface="微软雅黑" panose="020B0503020204020204" pitchFamily="34" charset="-122"/>
                <a:sym typeface="+mn-ea"/>
              </a:rPr>
              <a:t>工作期间，担任工程主管，参与了深度学习框架</a:t>
            </a:r>
            <a:r>
              <a:rPr lang="en-US" altLang="zh-CN" sz="1600" b="1" dirty="0">
                <a:solidFill>
                  <a:srgbClr val="000000"/>
                </a:solidFill>
                <a:latin typeface="微软雅黑" panose="020B0503020204020204" pitchFamily="34" charset="-122"/>
                <a:ea typeface="微软雅黑" panose="020B0503020204020204" pitchFamily="34" charset="-122"/>
                <a:sym typeface="+mn-ea"/>
              </a:rPr>
              <a:t>Caffe2</a:t>
            </a:r>
            <a:r>
              <a:rPr lang="zh-CN" altLang="en-US" sz="1600" dirty="0">
                <a:solidFill>
                  <a:srgbClr val="000000"/>
                </a:solidFill>
                <a:latin typeface="微软雅黑" panose="020B0503020204020204" pitchFamily="34" charset="-122"/>
                <a:ea typeface="微软雅黑" panose="020B0503020204020204" pitchFamily="34" charset="-122"/>
                <a:sym typeface="+mn-ea"/>
              </a:rPr>
              <a:t>和</a:t>
            </a:r>
            <a:r>
              <a:rPr lang="en-US" altLang="zh-CN" sz="1600" b="1" dirty="0">
                <a:solidFill>
                  <a:srgbClr val="000000"/>
                </a:solidFill>
                <a:latin typeface="微软雅黑" panose="020B0503020204020204" pitchFamily="34" charset="-122"/>
                <a:ea typeface="微软雅黑" panose="020B0503020204020204" pitchFamily="34" charset="-122"/>
                <a:sym typeface="+mn-ea"/>
              </a:rPr>
              <a:t>PyTorch</a:t>
            </a:r>
            <a:r>
              <a:rPr lang="zh-CN" altLang="en-US" sz="1600" dirty="0">
                <a:solidFill>
                  <a:srgbClr val="000000"/>
                </a:solidFill>
                <a:latin typeface="微软雅黑" panose="020B0503020204020204" pitchFamily="34" charset="-122"/>
                <a:ea typeface="微软雅黑" panose="020B0503020204020204" pitchFamily="34" charset="-122"/>
                <a:sym typeface="+mn-ea"/>
              </a:rPr>
              <a:t>的开发</a:t>
            </a:r>
          </a:p>
        </p:txBody>
      </p:sp>
      <p:sp>
        <p:nvSpPr>
          <p:cNvPr id="5" name="文本框 4"/>
          <p:cNvSpPr txBox="1"/>
          <p:nvPr/>
        </p:nvSpPr>
        <p:spPr>
          <a:xfrm>
            <a:off x="9850120" y="5071110"/>
            <a:ext cx="716280" cy="306705"/>
          </a:xfrm>
          <a:prstGeom prst="rect">
            <a:avLst/>
          </a:prstGeom>
          <a:noFill/>
        </p:spPr>
        <p:txBody>
          <a:bodyPr wrap="none" rtlCol="0" anchor="t">
            <a:spAutoFit/>
          </a:bodyPr>
          <a:lstStyle/>
          <a:p>
            <a:pPr algn="ctr"/>
            <a:r>
              <a:rPr lang="zh-CN" altLang="en-US" sz="1400" b="1" dirty="0">
                <a:solidFill>
                  <a:srgbClr val="000000"/>
                </a:solidFill>
                <a:latin typeface="微软雅黑" panose="020B0503020204020204" pitchFamily="34" charset="-122"/>
                <a:ea typeface="微软雅黑" panose="020B0503020204020204" pitchFamily="34" charset="-122"/>
                <a:sym typeface="+mn-ea"/>
              </a:rPr>
              <a:t>贾扬清</a:t>
            </a:r>
          </a:p>
        </p:txBody>
      </p:sp>
    </p:spTree>
    <p:extLst>
      <p:ext uri="{BB962C8B-B14F-4D97-AF65-F5344CB8AC3E}">
        <p14:creationId xmlns:p14="http://schemas.microsoft.com/office/powerpoint/2010/main" val="3368098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Caffe/Caffe2</a:t>
            </a:r>
            <a:endPar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4" name="Text Box 5"/>
          <p:cNvSpPr txBox="1">
            <a:spLocks noChangeArrowheads="1"/>
          </p:cNvSpPr>
          <p:nvPr/>
        </p:nvSpPr>
        <p:spPr bwMode="auto">
          <a:xfrm>
            <a:off x="723900" y="2407920"/>
            <a:ext cx="10744200" cy="361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b="1" dirty="0">
                <a:solidFill>
                  <a:srgbClr val="000000"/>
                </a:solidFill>
                <a:latin typeface="微软雅黑" panose="020B0503020204020204" pitchFamily="34" charset="-122"/>
                <a:ea typeface="微软雅黑" panose="020B0503020204020204" pitchFamily="34" charset="-122"/>
                <a:sym typeface="+mn-ea"/>
              </a:rPr>
              <a:t>Caffe(Convolutional Architecture for Fast Feature Embedding)</a:t>
            </a:r>
            <a:r>
              <a:rPr lang="zh-CN" altLang="en-US" sz="1600" b="1" dirty="0">
                <a:solidFill>
                  <a:srgbClr val="000000"/>
                </a:solidFill>
                <a:latin typeface="微软雅黑" panose="020B0503020204020204" pitchFamily="34" charset="-122"/>
                <a:ea typeface="微软雅黑" panose="020B0503020204020204" pitchFamily="34" charset="-122"/>
                <a:sym typeface="+mn-ea"/>
              </a:rPr>
              <a:t>的</a:t>
            </a:r>
            <a:r>
              <a:rPr lang="en-US" sz="1600" b="1" dirty="0">
                <a:solidFill>
                  <a:srgbClr val="000000"/>
                </a:solidFill>
                <a:latin typeface="微软雅黑" panose="020B0503020204020204" pitchFamily="34" charset="-122"/>
                <a:ea typeface="微软雅黑" panose="020B0503020204020204" pitchFamily="34" charset="-122"/>
                <a:sym typeface="+mn-ea"/>
              </a:rPr>
              <a:t>核心语言是C++</a:t>
            </a:r>
            <a:r>
              <a:rPr lang="zh-CN" altLang="en-US" sz="1600" b="1" dirty="0">
                <a:solidFill>
                  <a:srgbClr val="000000"/>
                </a:solidFill>
                <a:latin typeface="微软雅黑" panose="020B0503020204020204" pitchFamily="34" charset="-122"/>
                <a:ea typeface="微软雅黑" panose="020B0503020204020204" pitchFamily="34" charset="-122"/>
                <a:sym typeface="+mn-ea"/>
              </a:rPr>
              <a:t>，由贾扬清在UC Berkeley读博期间开发，</a:t>
            </a:r>
            <a:r>
              <a:rPr lang="zh-CN" sz="1600" b="1" dirty="0">
                <a:solidFill>
                  <a:srgbClr val="000000"/>
                </a:solidFill>
                <a:latin typeface="微软雅黑" panose="020B0503020204020204" pitchFamily="34" charset="-122"/>
                <a:ea typeface="微软雅黑" panose="020B0503020204020204" pitchFamily="34" charset="-122"/>
                <a:sym typeface="+mn-ea"/>
              </a:rPr>
              <a:t>毕业后贾扬清先后在</a:t>
            </a:r>
            <a:r>
              <a:rPr lang="en-US" altLang="zh-CN" sz="1600" b="1" dirty="0">
                <a:solidFill>
                  <a:srgbClr val="000000"/>
                </a:solidFill>
                <a:latin typeface="微软雅黑" panose="020B0503020204020204" pitchFamily="34" charset="-122"/>
                <a:ea typeface="微软雅黑" panose="020B0503020204020204" pitchFamily="34" charset="-122"/>
                <a:sym typeface="+mn-ea"/>
              </a:rPr>
              <a:t>Google</a:t>
            </a:r>
            <a:r>
              <a:rPr lang="zh-CN" altLang="en-US" sz="1600" b="1" dirty="0">
                <a:solidFill>
                  <a:srgbClr val="000000"/>
                </a:solidFill>
                <a:latin typeface="微软雅黑" panose="020B0503020204020204" pitchFamily="34" charset="-122"/>
                <a:ea typeface="微软雅黑" panose="020B0503020204020204" pitchFamily="34" charset="-122"/>
                <a:sym typeface="+mn-ea"/>
              </a:rPr>
              <a:t>、</a:t>
            </a:r>
            <a:r>
              <a:rPr lang="en-US" altLang="zh-CN" sz="1600" b="1" dirty="0">
                <a:solidFill>
                  <a:srgbClr val="000000"/>
                </a:solidFill>
                <a:latin typeface="微软雅黑" panose="020B0503020204020204" pitchFamily="34" charset="-122"/>
                <a:ea typeface="微软雅黑" panose="020B0503020204020204" pitchFamily="34" charset="-122"/>
                <a:sym typeface="+mn-ea"/>
              </a:rPr>
              <a:t>Facebook</a:t>
            </a:r>
            <a:r>
              <a:rPr lang="zh-CN" altLang="en-US" sz="1600" b="1" dirty="0">
                <a:solidFill>
                  <a:srgbClr val="000000"/>
                </a:solidFill>
                <a:latin typeface="微软雅黑" panose="020B0503020204020204" pitchFamily="34" charset="-122"/>
                <a:ea typeface="微软雅黑" panose="020B0503020204020204" pitchFamily="34" charset="-122"/>
                <a:sym typeface="+mn-ea"/>
              </a:rPr>
              <a:t>工作，并在</a:t>
            </a:r>
            <a:r>
              <a:rPr lang="en-US" altLang="zh-CN" sz="1600" b="1" dirty="0">
                <a:solidFill>
                  <a:srgbClr val="000000"/>
                </a:solidFill>
                <a:latin typeface="微软雅黑" panose="020B0503020204020204" pitchFamily="34" charset="-122"/>
                <a:ea typeface="微软雅黑" panose="020B0503020204020204" pitchFamily="34" charset="-122"/>
                <a:sym typeface="+mn-ea"/>
              </a:rPr>
              <a:t>FAIR</a:t>
            </a:r>
            <a:r>
              <a:rPr lang="zh-CN" altLang="en-US" sz="1600" b="1" dirty="0">
                <a:solidFill>
                  <a:srgbClr val="000000"/>
                </a:solidFill>
                <a:latin typeface="微软雅黑" panose="020B0503020204020204" pitchFamily="34" charset="-122"/>
                <a:ea typeface="微软雅黑" panose="020B0503020204020204" pitchFamily="34" charset="-122"/>
                <a:sym typeface="+mn-ea"/>
              </a:rPr>
              <a:t>任职期间开发了</a:t>
            </a:r>
            <a:r>
              <a:rPr lang="en-US" altLang="zh-CN" sz="1600" b="1" dirty="0">
                <a:solidFill>
                  <a:srgbClr val="000000"/>
                </a:solidFill>
                <a:latin typeface="微软雅黑" panose="020B0503020204020204" pitchFamily="34" charset="-122"/>
                <a:ea typeface="微软雅黑" panose="020B0503020204020204" pitchFamily="34" charset="-122"/>
                <a:sym typeface="+mn-ea"/>
              </a:rPr>
              <a:t>Caffe2</a:t>
            </a:r>
            <a:r>
              <a:rPr lang="zh-CN" altLang="en-US" sz="1600" b="1" dirty="0">
                <a:solidFill>
                  <a:srgbClr val="000000"/>
                </a:solidFill>
                <a:latin typeface="微软雅黑" panose="020B0503020204020204" pitchFamily="34" charset="-122"/>
                <a:ea typeface="微软雅黑" panose="020B0503020204020204" pitchFamily="34" charset="-122"/>
                <a:sym typeface="+mn-ea"/>
              </a:rPr>
              <a:t>。</a:t>
            </a:r>
          </a:p>
          <a:p>
            <a:pPr indent="0" algn="just">
              <a:lnSpc>
                <a:spcPts val="2500"/>
              </a:lnSpc>
              <a:buFont typeface="Wingdings" panose="05000000000000000000" pitchFamily="2" charset="2"/>
              <a:buNone/>
            </a:pPr>
            <a:endParaRPr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支持命令行、Python和MATLAB接口，可以在</a:t>
            </a:r>
            <a:r>
              <a:rPr lang="en-US" sz="1600" dirty="0">
                <a:solidFill>
                  <a:srgbClr val="000000"/>
                </a:solidFill>
                <a:latin typeface="微软雅黑" panose="020B0503020204020204" pitchFamily="34" charset="-122"/>
                <a:ea typeface="微软雅黑" panose="020B0503020204020204" pitchFamily="34" charset="-122"/>
                <a:sym typeface="+mn-ea"/>
              </a:rPr>
              <a:t>CPU</a:t>
            </a:r>
            <a:r>
              <a:rPr lang="zh-CN" altLang="en-US" sz="1600" dirty="0">
                <a:solidFill>
                  <a:srgbClr val="000000"/>
                </a:solidFill>
                <a:latin typeface="微软雅黑" panose="020B0503020204020204" pitchFamily="34" charset="-122"/>
                <a:ea typeface="微软雅黑" panose="020B0503020204020204" pitchFamily="34" charset="-122"/>
                <a:sym typeface="+mn-ea"/>
              </a:rPr>
              <a:t>和</a:t>
            </a:r>
            <a:r>
              <a:rPr sz="1600" dirty="0">
                <a:solidFill>
                  <a:srgbClr val="000000"/>
                </a:solidFill>
                <a:latin typeface="微软雅黑" panose="020B0503020204020204" pitchFamily="34" charset="-122"/>
                <a:ea typeface="微软雅黑" panose="020B0503020204020204" pitchFamily="34" charset="-122"/>
                <a:sym typeface="+mn-ea"/>
              </a:rPr>
              <a:t>GPU上运行</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主要包括</a:t>
            </a:r>
            <a:r>
              <a:rPr sz="1600" dirty="0">
                <a:solidFill>
                  <a:srgbClr val="000000"/>
                </a:solidFill>
                <a:latin typeface="微软雅黑" panose="020B0503020204020204" pitchFamily="34" charset="-122"/>
                <a:ea typeface="微软雅黑" panose="020B0503020204020204" pitchFamily="34" charset="-122"/>
                <a:sym typeface="+mn-ea"/>
              </a:rPr>
              <a:t>Blob、Layer和Net</a:t>
            </a:r>
            <a:r>
              <a:rPr lang="zh-CN" sz="1600" dirty="0">
                <a:solidFill>
                  <a:srgbClr val="000000"/>
                </a:solidFill>
                <a:latin typeface="微软雅黑" panose="020B0503020204020204" pitchFamily="34" charset="-122"/>
                <a:ea typeface="微软雅黑" panose="020B0503020204020204" pitchFamily="34" charset="-122"/>
                <a:sym typeface="+mn-ea"/>
              </a:rPr>
              <a:t>三个</a:t>
            </a:r>
            <a:r>
              <a:rPr sz="1600" dirty="0">
                <a:solidFill>
                  <a:srgbClr val="000000"/>
                </a:solidFill>
                <a:latin typeface="微软雅黑" panose="020B0503020204020204" pitchFamily="34" charset="-122"/>
                <a:ea typeface="微软雅黑" panose="020B0503020204020204" pitchFamily="34" charset="-122"/>
                <a:sym typeface="+mn-ea"/>
              </a:rPr>
              <a:t>核心模块</a:t>
            </a:r>
            <a:r>
              <a:rPr lang="zh-CN" sz="1600" dirty="0">
                <a:solidFill>
                  <a:srgbClr val="000000"/>
                </a:solidFill>
                <a:latin typeface="微软雅黑" panose="020B0503020204020204" pitchFamily="34" charset="-122"/>
                <a:ea typeface="微软雅黑" panose="020B0503020204020204" pitchFamily="34" charset="-122"/>
                <a:sym typeface="+mn-ea"/>
              </a:rPr>
              <a:t>：Blob用于数据存储、交互和处理；Layer用于定义网络的层级结构，将Blob作为输入</a:t>
            </a:r>
            <a:r>
              <a:rPr lang="en-US" altLang="zh-CN" sz="1600" dirty="0">
                <a:solidFill>
                  <a:srgbClr val="000000"/>
                </a:solidFill>
                <a:latin typeface="微软雅黑" panose="020B0503020204020204" pitchFamily="34" charset="-122"/>
                <a:ea typeface="微软雅黑" panose="020B0503020204020204" pitchFamily="34" charset="-122"/>
                <a:sym typeface="+mn-ea"/>
              </a:rPr>
              <a:t>/</a:t>
            </a:r>
            <a:r>
              <a:rPr lang="zh-CN" sz="1600" dirty="0">
                <a:solidFill>
                  <a:srgbClr val="000000"/>
                </a:solidFill>
                <a:latin typeface="微软雅黑" panose="020B0503020204020204" pitchFamily="34" charset="-122"/>
                <a:ea typeface="微软雅黑" panose="020B0503020204020204" pitchFamily="34" charset="-122"/>
                <a:sym typeface="+mn-ea"/>
              </a:rPr>
              <a:t>输出；Net是一系列Layer的集合，并将这些层级结构连接形成一个网图</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Caffe</a:t>
            </a:r>
            <a:r>
              <a:rPr lang="zh-CN" sz="1600" dirty="0">
                <a:solidFill>
                  <a:srgbClr val="000000"/>
                </a:solidFill>
                <a:latin typeface="微软雅黑" panose="020B0503020204020204" pitchFamily="34" charset="-122"/>
                <a:ea typeface="微软雅黑" panose="020B0503020204020204" pitchFamily="34" charset="-122"/>
                <a:sym typeface="+mn-ea"/>
              </a:rPr>
              <a:t>简洁快速，但缺少灵活性，需要用</a:t>
            </a:r>
            <a:r>
              <a:rPr lang="en-US" altLang="zh-CN" sz="1600" dirty="0">
                <a:solidFill>
                  <a:srgbClr val="000000"/>
                </a:solidFill>
                <a:latin typeface="微软雅黑" panose="020B0503020204020204" pitchFamily="34" charset="-122"/>
                <a:ea typeface="微软雅黑" panose="020B0503020204020204" pitchFamily="34" charset="-122"/>
                <a:sym typeface="+mn-ea"/>
              </a:rPr>
              <a:t>C++/CUDA</a:t>
            </a:r>
            <a:r>
              <a:rPr lang="zh-CN" altLang="en-US" sz="1600" dirty="0">
                <a:solidFill>
                  <a:srgbClr val="000000"/>
                </a:solidFill>
                <a:latin typeface="微软雅黑" panose="020B0503020204020204" pitchFamily="34" charset="-122"/>
                <a:ea typeface="微软雅黑" panose="020B0503020204020204" pitchFamily="34" charset="-122"/>
                <a:sym typeface="+mn-ea"/>
              </a:rPr>
              <a:t>编写</a:t>
            </a:r>
            <a:r>
              <a:rPr lang="en-US" altLang="zh-CN" sz="1600" dirty="0">
                <a:solidFill>
                  <a:srgbClr val="000000"/>
                </a:solidFill>
                <a:latin typeface="微软雅黑" panose="020B0503020204020204" pitchFamily="34" charset="-122"/>
                <a:ea typeface="微软雅黑" panose="020B0503020204020204" pitchFamily="34" charset="-122"/>
                <a:sym typeface="+mn-ea"/>
              </a:rPr>
              <a:t>Layer</a:t>
            </a:r>
            <a:r>
              <a:rPr lang="zh-CN" altLang="en-US" sz="1600" dirty="0">
                <a:solidFill>
                  <a:srgbClr val="000000"/>
                </a:solidFill>
                <a:latin typeface="微软雅黑" panose="020B0503020204020204" pitchFamily="34" charset="-122"/>
                <a:ea typeface="微软雅黑" panose="020B0503020204020204" pitchFamily="34" charset="-122"/>
                <a:sym typeface="+mn-ea"/>
              </a:rPr>
              <a:t>的前向传播和反向传播代码</a:t>
            </a:r>
          </a:p>
          <a:p>
            <a:pPr marL="285750" indent="-285750" algn="just">
              <a:lnSpc>
                <a:spcPts val="2500"/>
              </a:lnSpc>
              <a:buFont typeface="Wingdings" panose="05000000000000000000" charset="0"/>
              <a:buChar char="l"/>
            </a:pPr>
            <a:r>
              <a:rPr lang="en-US" altLang="zh-CN" sz="1600" dirty="0">
                <a:solidFill>
                  <a:srgbClr val="000000"/>
                </a:solidFill>
                <a:latin typeface="微软雅黑" panose="020B0503020204020204" pitchFamily="34" charset="-122"/>
                <a:ea typeface="微软雅黑" panose="020B0503020204020204" pitchFamily="34" charset="-122"/>
                <a:sym typeface="+mn-ea"/>
              </a:rPr>
              <a:t>Caffe2</a:t>
            </a:r>
            <a:r>
              <a:rPr lang="zh-CN" altLang="en-US" sz="1600" dirty="0">
                <a:solidFill>
                  <a:srgbClr val="000000"/>
                </a:solidFill>
                <a:latin typeface="微软雅黑" panose="020B0503020204020204" pitchFamily="34" charset="-122"/>
                <a:ea typeface="微软雅黑" panose="020B0503020204020204" pitchFamily="34" charset="-122"/>
                <a:sym typeface="+mn-ea"/>
              </a:rPr>
              <a:t>沿袭了大量的Caffe设计，在保证扩展性和高性能的同时，还强调了便携性，可部署在</a:t>
            </a:r>
            <a:r>
              <a:rPr lang="en-US" altLang="zh-CN" sz="1600" dirty="0">
                <a:solidFill>
                  <a:srgbClr val="000000"/>
                </a:solidFill>
                <a:latin typeface="微软雅黑" panose="020B0503020204020204" pitchFamily="34" charset="-122"/>
                <a:ea typeface="微软雅黑" panose="020B0503020204020204" pitchFamily="34" charset="-122"/>
                <a:sym typeface="+mn-ea"/>
              </a:rPr>
              <a:t>Linux</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sym typeface="+mn-ea"/>
              </a:rPr>
              <a:t>Windows</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sym typeface="+mn-ea"/>
              </a:rPr>
              <a:t>iOS</a:t>
            </a:r>
            <a:r>
              <a:rPr lang="zh-CN" altLang="en-US" sz="1600" dirty="0">
                <a:solidFill>
                  <a:srgbClr val="000000"/>
                </a:solidFill>
                <a:latin typeface="微软雅黑" panose="020B0503020204020204" pitchFamily="34" charset="-122"/>
                <a:ea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sym typeface="+mn-ea"/>
              </a:rPr>
              <a:t>Android</a:t>
            </a:r>
            <a:r>
              <a:rPr lang="zh-CN" altLang="en-US" sz="1600" dirty="0">
                <a:solidFill>
                  <a:srgbClr val="000000"/>
                </a:solidFill>
                <a:latin typeface="微软雅黑" panose="020B0503020204020204" pitchFamily="34" charset="-122"/>
                <a:ea typeface="微软雅黑" panose="020B0503020204020204" pitchFamily="34" charset="-122"/>
                <a:sym typeface="+mn-ea"/>
              </a:rPr>
              <a:t>等多种环境下</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极盛的时候，Caffe占据了计算机视觉研究领域的半壁江山，虽然如今Caffe已经很少用于学术界，但由于其稳定、出众的性能，仍有一些计算机视觉相关论文和公司还在使用Caffe部署模型</a:t>
            </a:r>
          </a:p>
        </p:txBody>
      </p:sp>
    </p:spTree>
    <p:extLst>
      <p:ext uri="{BB962C8B-B14F-4D97-AF65-F5344CB8AC3E}">
        <p14:creationId xmlns:p14="http://schemas.microsoft.com/office/powerpoint/2010/main" val="1307238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 TensorFlow</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4" name="Text Box 5"/>
          <p:cNvSpPr txBox="1">
            <a:spLocks noChangeArrowheads="1"/>
          </p:cNvSpPr>
          <p:nvPr/>
        </p:nvSpPr>
        <p:spPr bwMode="auto">
          <a:xfrm>
            <a:off x="4432300" y="2302510"/>
            <a:ext cx="7035800" cy="39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b="1" dirty="0">
                <a:solidFill>
                  <a:srgbClr val="000000"/>
                </a:solidFill>
                <a:latin typeface="微软雅黑" panose="020B0503020204020204" pitchFamily="34" charset="-122"/>
                <a:ea typeface="微软雅黑" panose="020B0503020204020204" pitchFamily="34" charset="-122"/>
                <a:sym typeface="+mn-ea"/>
              </a:rPr>
              <a:t>TensorFlow最初</a:t>
            </a:r>
            <a:r>
              <a:rPr lang="zh-CN" sz="1600" b="1" dirty="0">
                <a:solidFill>
                  <a:srgbClr val="000000"/>
                </a:solidFill>
                <a:latin typeface="微软雅黑" panose="020B0503020204020204" pitchFamily="34" charset="-122"/>
                <a:ea typeface="微软雅黑" panose="020B0503020204020204" pitchFamily="34" charset="-122"/>
                <a:sym typeface="+mn-ea"/>
              </a:rPr>
              <a:t>是</a:t>
            </a:r>
            <a:r>
              <a:rPr sz="1600" b="1" dirty="0">
                <a:solidFill>
                  <a:srgbClr val="000000"/>
                </a:solidFill>
                <a:latin typeface="微软雅黑" panose="020B0503020204020204" pitchFamily="34" charset="-122"/>
                <a:ea typeface="微软雅黑" panose="020B0503020204020204" pitchFamily="34" charset="-122"/>
                <a:sym typeface="+mn-ea"/>
              </a:rPr>
              <a:t>由Google机器智能研究部门的Google Brain团队开发，基于2011年</a:t>
            </a:r>
            <a:r>
              <a:rPr lang="en-US" sz="1600" b="1" dirty="0">
                <a:solidFill>
                  <a:srgbClr val="000000"/>
                </a:solidFill>
                <a:latin typeface="微软雅黑" panose="020B0503020204020204" pitchFamily="34" charset="-122"/>
                <a:ea typeface="微软雅黑" panose="020B0503020204020204" pitchFamily="34" charset="-122"/>
                <a:sym typeface="+mn-ea"/>
              </a:rPr>
              <a:t>Google</a:t>
            </a:r>
            <a:r>
              <a:rPr sz="1600" b="1" dirty="0">
                <a:solidFill>
                  <a:srgbClr val="000000"/>
                </a:solidFill>
                <a:latin typeface="微软雅黑" panose="020B0503020204020204" pitchFamily="34" charset="-122"/>
                <a:ea typeface="微软雅黑" panose="020B0503020204020204" pitchFamily="34" charset="-122"/>
                <a:sym typeface="+mn-ea"/>
              </a:rPr>
              <a:t>开发的深度学习基础架构DistBelief构建起来的</a:t>
            </a:r>
            <a:r>
              <a:rPr lang="zh-CN" altLang="en-US" sz="1600" b="1" dirty="0">
                <a:solidFill>
                  <a:srgbClr val="000000"/>
                </a:solidFill>
                <a:latin typeface="微软雅黑" panose="020B0503020204020204" pitchFamily="34" charset="-122"/>
                <a:ea typeface="微软雅黑" panose="020B0503020204020204" pitchFamily="34" charset="-122"/>
                <a:sym typeface="+mn-ea"/>
              </a:rPr>
              <a:t>。</a:t>
            </a:r>
          </a:p>
          <a:p>
            <a:pPr indent="0" algn="just">
              <a:lnSpc>
                <a:spcPts val="2500"/>
              </a:lnSpc>
              <a:buFont typeface="Wingdings" panose="05000000000000000000" pitchFamily="2" charset="2"/>
              <a:buNone/>
            </a:pPr>
            <a:endParaRPr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可以看作Theano的后继者，都是基于计算图实现自动微分系统</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使用数据流图进行数值计算，图中的节点代表数学运算，边则代表在这些节点之间传递的多维数组</a:t>
            </a:r>
            <a:r>
              <a:rPr lang="en-US" altLang="zh-CN" sz="1600" dirty="0">
                <a:solidFill>
                  <a:srgbClr val="000000"/>
                </a:solidFill>
                <a:latin typeface="微软雅黑" panose="020B0503020204020204" pitchFamily="34" charset="-122"/>
                <a:ea typeface="微软雅黑" panose="020B0503020204020204" pitchFamily="34" charset="-122"/>
                <a:sym typeface="+mn-ea"/>
              </a:rPr>
              <a:t>(</a:t>
            </a:r>
            <a:r>
              <a:rPr lang="zh-CN" altLang="en-US" sz="1600" dirty="0">
                <a:solidFill>
                  <a:srgbClr val="000000"/>
                </a:solidFill>
                <a:latin typeface="微软雅黑" panose="020B0503020204020204" pitchFamily="34" charset="-122"/>
                <a:ea typeface="微软雅黑" panose="020B0503020204020204" pitchFamily="34" charset="-122"/>
                <a:sym typeface="+mn-ea"/>
              </a:rPr>
              <a:t>张量</a:t>
            </a:r>
            <a:r>
              <a:rPr lang="en-US" altLang="zh-CN" sz="1600" dirty="0">
                <a:solidFill>
                  <a:srgbClr val="000000"/>
                </a:solidFill>
                <a:latin typeface="微软雅黑" panose="020B0503020204020204" pitchFamily="34" charset="-122"/>
                <a:ea typeface="微软雅黑" panose="020B0503020204020204" pitchFamily="34" charset="-122"/>
                <a:sym typeface="+mn-ea"/>
              </a:rPr>
              <a:t>)</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用户可以在各种服务器和移动设备上部署自己的训练模型，无须执行单独的模型解码器或加载Python解释器</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TensorFlow一经推出就获得了极大的关注，并迅速成为如今用户最多的深度学习框架之一</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对它的批评也不绝于耳：过于复杂的系统设计、频繁变动的接口、接口设计过于晦涩难懂、文档混乱脱节</a:t>
            </a:r>
          </a:p>
        </p:txBody>
      </p:sp>
      <p:pic>
        <p:nvPicPr>
          <p:cNvPr id="3" name="图片 2" descr="20180929201148318"/>
          <p:cNvPicPr>
            <a:picLocks noChangeAspect="1"/>
          </p:cNvPicPr>
          <p:nvPr/>
        </p:nvPicPr>
        <p:blipFill>
          <a:blip r:embed="rId2"/>
          <a:stretch>
            <a:fillRect/>
          </a:stretch>
        </p:blipFill>
        <p:spPr>
          <a:xfrm>
            <a:off x="723900" y="1841500"/>
            <a:ext cx="2733750" cy="4860000"/>
          </a:xfrm>
          <a:prstGeom prst="rect">
            <a:avLst/>
          </a:prstGeom>
        </p:spPr>
      </p:pic>
    </p:spTree>
    <p:extLst>
      <p:ext uri="{BB962C8B-B14F-4D97-AF65-F5344CB8AC3E}">
        <p14:creationId xmlns:p14="http://schemas.microsoft.com/office/powerpoint/2010/main" val="142983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 PyTorch</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3" name="Text Box 5"/>
          <p:cNvSpPr txBox="1">
            <a:spLocks noChangeArrowheads="1"/>
          </p:cNvSpPr>
          <p:nvPr/>
        </p:nvSpPr>
        <p:spPr bwMode="auto">
          <a:xfrm>
            <a:off x="723900" y="2407920"/>
            <a:ext cx="10744200" cy="329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b="1" dirty="0">
                <a:solidFill>
                  <a:srgbClr val="000000"/>
                </a:solidFill>
                <a:latin typeface="微软雅黑" panose="020B0503020204020204" pitchFamily="34" charset="-122"/>
                <a:ea typeface="微软雅黑" panose="020B0503020204020204" pitchFamily="34" charset="-122"/>
                <a:sym typeface="+mn-ea"/>
              </a:rPr>
              <a:t>2017年1月，Facebook人工智能研究院</a:t>
            </a:r>
            <a:r>
              <a:rPr lang="en-US" sz="1600" b="1" dirty="0">
                <a:solidFill>
                  <a:srgbClr val="000000"/>
                </a:solidFill>
                <a:latin typeface="微软雅黑" panose="020B0503020204020204" pitchFamily="34" charset="-122"/>
                <a:ea typeface="微软雅黑" panose="020B0503020204020204" pitchFamily="34" charset="-122"/>
                <a:sym typeface="+mn-ea"/>
              </a:rPr>
              <a:t>(</a:t>
            </a:r>
            <a:r>
              <a:rPr sz="1600" b="1" dirty="0">
                <a:solidFill>
                  <a:srgbClr val="000000"/>
                </a:solidFill>
                <a:latin typeface="微软雅黑" panose="020B0503020204020204" pitchFamily="34" charset="-122"/>
                <a:ea typeface="微软雅黑" panose="020B0503020204020204" pitchFamily="34" charset="-122"/>
                <a:sym typeface="+mn-ea"/>
              </a:rPr>
              <a:t>FAIR</a:t>
            </a:r>
            <a:r>
              <a:rPr lang="en-US" sz="1600" b="1" dirty="0">
                <a:solidFill>
                  <a:srgbClr val="000000"/>
                </a:solidFill>
                <a:latin typeface="微软雅黑" panose="020B0503020204020204" pitchFamily="34" charset="-122"/>
                <a:ea typeface="微软雅黑" panose="020B0503020204020204" pitchFamily="34" charset="-122"/>
                <a:sym typeface="+mn-ea"/>
              </a:rPr>
              <a:t>)</a:t>
            </a:r>
            <a:r>
              <a:rPr sz="1600" b="1" dirty="0">
                <a:solidFill>
                  <a:srgbClr val="000000"/>
                </a:solidFill>
                <a:latin typeface="微软雅黑" panose="020B0503020204020204" pitchFamily="34" charset="-122"/>
                <a:ea typeface="微软雅黑" panose="020B0503020204020204" pitchFamily="34" charset="-122"/>
                <a:sym typeface="+mn-ea"/>
              </a:rPr>
              <a:t>团队在GitHub上开源了PyTorch，并迅速占领GitHub热度榜榜首。</a:t>
            </a:r>
            <a:endParaRPr lang="zh-CN" altLang="en-US" sz="1600" b="1" dirty="0">
              <a:solidFill>
                <a:srgbClr val="000000"/>
              </a:solidFill>
              <a:latin typeface="微软雅黑" panose="020B0503020204020204" pitchFamily="34" charset="-122"/>
              <a:ea typeface="微软雅黑" panose="020B0503020204020204" pitchFamily="34" charset="-122"/>
              <a:sym typeface="+mn-ea"/>
            </a:endParaRPr>
          </a:p>
          <a:p>
            <a:pPr indent="0" algn="just">
              <a:lnSpc>
                <a:spcPts val="2500"/>
              </a:lnSpc>
              <a:buFont typeface="Wingdings" panose="05000000000000000000" pitchFamily="2" charset="2"/>
              <a:buNone/>
            </a:pPr>
            <a:endParaRPr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PyTorch的历史可追溯到2002年就诞生于纽约大学的Torch</a:t>
            </a:r>
            <a:r>
              <a:rPr lang="zh-CN"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Torch使用</a:t>
            </a:r>
            <a:r>
              <a:rPr lang="zh-CN" sz="1600" dirty="0">
                <a:solidFill>
                  <a:srgbClr val="000000"/>
                </a:solidFill>
                <a:latin typeface="微软雅黑" panose="020B0503020204020204" pitchFamily="34" charset="-122"/>
                <a:ea typeface="微软雅黑" panose="020B0503020204020204" pitchFamily="34" charset="-122"/>
                <a:sym typeface="+mn-ea"/>
              </a:rPr>
              <a:t>小众语言</a:t>
            </a:r>
            <a:r>
              <a:rPr sz="1600" dirty="0">
                <a:solidFill>
                  <a:srgbClr val="000000"/>
                </a:solidFill>
                <a:latin typeface="微软雅黑" panose="020B0503020204020204" pitchFamily="34" charset="-122"/>
                <a:ea typeface="微软雅黑" panose="020B0503020204020204" pitchFamily="34" charset="-122"/>
                <a:sym typeface="+mn-ea"/>
              </a:rPr>
              <a:t>Lua作为接口</a:t>
            </a:r>
            <a:r>
              <a:rPr lang="zh-CN" sz="1600" dirty="0">
                <a:solidFill>
                  <a:srgbClr val="000000"/>
                </a:solidFill>
                <a:latin typeface="微软雅黑" panose="020B0503020204020204" pitchFamily="34" charset="-122"/>
                <a:ea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sym typeface="+mn-ea"/>
              </a:rPr>
              <a:t>Lua</a:t>
            </a:r>
            <a:r>
              <a:rPr lang="zh-CN" sz="1600" dirty="0">
                <a:solidFill>
                  <a:srgbClr val="000000"/>
                </a:solidFill>
                <a:latin typeface="微软雅黑" panose="020B0503020204020204" pitchFamily="34" charset="-122"/>
                <a:ea typeface="微软雅黑" panose="020B0503020204020204" pitchFamily="34" charset="-122"/>
                <a:sym typeface="+mn-ea"/>
              </a:rPr>
              <a:t>虽然简洁高效，</a:t>
            </a:r>
            <a:r>
              <a:rPr sz="1600" dirty="0">
                <a:solidFill>
                  <a:srgbClr val="000000"/>
                </a:solidFill>
                <a:latin typeface="微软雅黑" panose="020B0503020204020204" pitchFamily="34" charset="-122"/>
                <a:ea typeface="微软雅黑" panose="020B0503020204020204" pitchFamily="34" charset="-122"/>
                <a:sym typeface="+mn-ea"/>
              </a:rPr>
              <a:t>但</a:t>
            </a:r>
            <a:r>
              <a:rPr lang="zh-CN" sz="1600" dirty="0">
                <a:solidFill>
                  <a:srgbClr val="000000"/>
                </a:solidFill>
                <a:latin typeface="微软雅黑" panose="020B0503020204020204" pitchFamily="34" charset="-122"/>
                <a:ea typeface="微软雅黑" panose="020B0503020204020204" pitchFamily="34" charset="-122"/>
                <a:sym typeface="+mn-ea"/>
              </a:rPr>
              <a:t>用户太少</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PyTorch不是简单地封装Torch提供Python接口，而是对Tensor之上的所有模块进行了重构，并新增了最先进的自动求导系统</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设计追求最少的封装，遵循tensor→variable(autograd)→nn.Module三个由低到高的抽象层次，分别代表高维数组</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张量</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、自动求导</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变量</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和神经网络</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层/模块</a:t>
            </a:r>
            <a:r>
              <a:rPr lang="en-US"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，而且</a:t>
            </a:r>
            <a:r>
              <a:rPr lang="zh-CN" sz="1600" dirty="0">
                <a:solidFill>
                  <a:srgbClr val="000000"/>
                </a:solidFill>
                <a:latin typeface="微软雅黑" panose="020B0503020204020204" pitchFamily="34" charset="-122"/>
                <a:ea typeface="微软雅黑" panose="020B0503020204020204" pitchFamily="34" charset="-122"/>
                <a:sym typeface="+mn-ea"/>
              </a:rPr>
              <a:t>三者</a:t>
            </a:r>
            <a:r>
              <a:rPr sz="1600" dirty="0">
                <a:solidFill>
                  <a:srgbClr val="000000"/>
                </a:solidFill>
                <a:latin typeface="微软雅黑" panose="020B0503020204020204" pitchFamily="34" charset="-122"/>
                <a:ea typeface="微软雅黑" panose="020B0503020204020204" pitchFamily="34" charset="-122"/>
                <a:sym typeface="+mn-ea"/>
              </a:rPr>
              <a:t>之间联系紧密，可以同时进行修改和操作</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灵活性不以速度为代价，在许多评测中，PyTorch的速度表现胜过TensorFlow和Keras等框架</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由于简洁、速度、易用、社区活跃等优点，</a:t>
            </a:r>
            <a:r>
              <a:rPr lang="en-US" altLang="zh-CN" sz="1600" dirty="0">
                <a:solidFill>
                  <a:srgbClr val="000000"/>
                </a:solidFill>
                <a:latin typeface="微软雅黑" panose="020B0503020204020204" pitchFamily="34" charset="-122"/>
                <a:ea typeface="微软雅黑" panose="020B0503020204020204" pitchFamily="34" charset="-122"/>
                <a:sym typeface="+mn-ea"/>
              </a:rPr>
              <a:t>PyTorch</a:t>
            </a:r>
            <a:r>
              <a:rPr lang="zh-CN" altLang="en-US" sz="1600" dirty="0">
                <a:solidFill>
                  <a:srgbClr val="000000"/>
                </a:solidFill>
                <a:latin typeface="微软雅黑" panose="020B0503020204020204" pitchFamily="34" charset="-122"/>
                <a:ea typeface="微软雅黑" panose="020B0503020204020204" pitchFamily="34" charset="-122"/>
                <a:sym typeface="+mn-ea"/>
              </a:rPr>
              <a:t>已经</a:t>
            </a:r>
            <a:r>
              <a:rPr lang="en-US" altLang="zh-CN" sz="1600" dirty="0">
                <a:solidFill>
                  <a:srgbClr val="000000"/>
                </a:solidFill>
                <a:latin typeface="微软雅黑" panose="020B0503020204020204" pitchFamily="34" charset="-122"/>
                <a:ea typeface="微软雅黑" panose="020B0503020204020204" pitchFamily="34" charset="-122"/>
                <a:sym typeface="+mn-ea"/>
              </a:rPr>
              <a:t>成为</a:t>
            </a:r>
            <a:r>
              <a:rPr lang="zh-CN" altLang="en-US" sz="1600" dirty="0">
                <a:solidFill>
                  <a:srgbClr val="000000"/>
                </a:solidFill>
                <a:latin typeface="微软雅黑" panose="020B0503020204020204" pitchFamily="34" charset="-122"/>
                <a:ea typeface="微软雅黑" panose="020B0503020204020204" pitchFamily="34" charset="-122"/>
                <a:sym typeface="+mn-ea"/>
              </a:rPr>
              <a:t>如今</a:t>
            </a:r>
            <a:r>
              <a:rPr lang="en-US" altLang="zh-CN" sz="1600" dirty="0">
                <a:solidFill>
                  <a:srgbClr val="000000"/>
                </a:solidFill>
                <a:latin typeface="微软雅黑" panose="020B0503020204020204" pitchFamily="34" charset="-122"/>
                <a:ea typeface="微软雅黑" panose="020B0503020204020204" pitchFamily="34" charset="-122"/>
                <a:sym typeface="+mn-ea"/>
              </a:rPr>
              <a:t>最流行的动态图框架</a:t>
            </a:r>
            <a:endParaRPr lang="zh-CN" altLang="en-US" sz="1600" dirty="0">
              <a:solidFill>
                <a:srgbClr val="00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41624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5. Keras</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pic>
        <p:nvPicPr>
          <p:cNvPr id="2" name="图片 1"/>
          <p:cNvPicPr>
            <a:picLocks noChangeAspect="1"/>
          </p:cNvPicPr>
          <p:nvPr/>
        </p:nvPicPr>
        <p:blipFill>
          <a:blip r:embed="rId2"/>
          <a:stretch>
            <a:fillRect/>
          </a:stretch>
        </p:blipFill>
        <p:spPr>
          <a:xfrm>
            <a:off x="8947785" y="2574925"/>
            <a:ext cx="2520000" cy="2520000"/>
          </a:xfrm>
          <a:prstGeom prst="rect">
            <a:avLst/>
          </a:prstGeom>
        </p:spPr>
      </p:pic>
      <p:sp>
        <p:nvSpPr>
          <p:cNvPr id="5" name="文本框 4"/>
          <p:cNvSpPr txBox="1"/>
          <p:nvPr/>
        </p:nvSpPr>
        <p:spPr>
          <a:xfrm>
            <a:off x="9401810" y="5325110"/>
            <a:ext cx="1611630" cy="306705"/>
          </a:xfrm>
          <a:prstGeom prst="rect">
            <a:avLst/>
          </a:prstGeom>
          <a:noFill/>
        </p:spPr>
        <p:txBody>
          <a:bodyPr wrap="none" rtlCol="0" anchor="t">
            <a:spAutoFit/>
          </a:bodyPr>
          <a:lstStyle/>
          <a:p>
            <a:pPr algn="ctr"/>
            <a:r>
              <a:rPr sz="1400" b="1" dirty="0">
                <a:solidFill>
                  <a:srgbClr val="000000"/>
                </a:solidFill>
                <a:latin typeface="微软雅黑" panose="020B0503020204020204" pitchFamily="34" charset="-122"/>
                <a:ea typeface="微软雅黑" panose="020B0503020204020204" pitchFamily="34" charset="-122"/>
                <a:sym typeface="+mn-ea"/>
              </a:rPr>
              <a:t>François Chollet</a:t>
            </a:r>
          </a:p>
        </p:txBody>
      </p:sp>
      <p:sp>
        <p:nvSpPr>
          <p:cNvPr id="4" name="Text Box 5"/>
          <p:cNvSpPr txBox="1">
            <a:spLocks noChangeArrowheads="1"/>
          </p:cNvSpPr>
          <p:nvPr/>
        </p:nvSpPr>
        <p:spPr bwMode="auto">
          <a:xfrm>
            <a:off x="723900" y="2654935"/>
            <a:ext cx="7856220" cy="2976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b="1" dirty="0">
                <a:solidFill>
                  <a:srgbClr val="000000"/>
                </a:solidFill>
                <a:latin typeface="微软雅黑" panose="020B0503020204020204" pitchFamily="34" charset="-122"/>
                <a:ea typeface="微软雅黑" panose="020B0503020204020204" pitchFamily="34" charset="-122"/>
                <a:sym typeface="+mn-ea"/>
              </a:rPr>
              <a:t>Keras是一个高层神经网络API，由纯Python编写而成并使用TensorFlow、Theano及CNTK作为后端</a:t>
            </a:r>
            <a:r>
              <a:rPr lang="zh-CN" sz="1600" b="1" dirty="0">
                <a:solidFill>
                  <a:srgbClr val="000000"/>
                </a:solidFill>
                <a:latin typeface="微软雅黑" panose="020B0503020204020204" pitchFamily="34" charset="-122"/>
                <a:ea typeface="微软雅黑" panose="020B0503020204020204" pitchFamily="34" charset="-122"/>
                <a:sym typeface="+mn-ea"/>
              </a:rPr>
              <a:t>，其创始人是</a:t>
            </a:r>
            <a:r>
              <a:rPr lang="en-US" altLang="zh-CN" sz="1600" b="1" dirty="0">
                <a:solidFill>
                  <a:srgbClr val="000000"/>
                </a:solidFill>
                <a:latin typeface="微软雅黑" panose="020B0503020204020204" pitchFamily="34" charset="-122"/>
                <a:ea typeface="微软雅黑" panose="020B0503020204020204" pitchFamily="34" charset="-122"/>
                <a:sym typeface="+mn-ea"/>
              </a:rPr>
              <a:t>Google </a:t>
            </a:r>
            <a:r>
              <a:rPr sz="1600" b="1" dirty="0">
                <a:solidFill>
                  <a:srgbClr val="000000"/>
                </a:solidFill>
                <a:latin typeface="微软雅黑" panose="020B0503020204020204" pitchFamily="34" charset="-122"/>
                <a:ea typeface="微软雅黑" panose="020B0503020204020204" pitchFamily="34" charset="-122"/>
                <a:sym typeface="+mn-ea"/>
              </a:rPr>
              <a:t>AI研究员François Chollet</a:t>
            </a:r>
            <a:r>
              <a:rPr lang="zh-CN" sz="1600" b="1" dirty="0">
                <a:solidFill>
                  <a:srgbClr val="000000"/>
                </a:solidFill>
                <a:latin typeface="微软雅黑" panose="020B0503020204020204" pitchFamily="34" charset="-122"/>
                <a:ea typeface="微软雅黑" panose="020B0503020204020204" pitchFamily="34" charset="-122"/>
                <a:sym typeface="+mn-ea"/>
              </a:rPr>
              <a:t>。</a:t>
            </a:r>
            <a:endParaRPr sz="1600" b="1" dirty="0">
              <a:solidFill>
                <a:srgbClr val="000000"/>
              </a:solidFill>
              <a:latin typeface="微软雅黑" panose="020B0503020204020204" pitchFamily="34" charset="-122"/>
              <a:ea typeface="微软雅黑" panose="020B0503020204020204" pitchFamily="34" charset="-122"/>
              <a:sym typeface="+mn-ea"/>
            </a:endParaRPr>
          </a:p>
          <a:p>
            <a:pPr indent="0" algn="just">
              <a:lnSpc>
                <a:spcPts val="2500"/>
              </a:lnSpc>
              <a:buFont typeface="Wingdings" panose="05000000000000000000" pitchFamily="2" charset="2"/>
              <a:buNone/>
            </a:pPr>
            <a:endParaRPr sz="1600" b="1"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是深度学习框架中最容易上手的一个，提供了一致而简洁的API，能够极大地减少一般应用下用户的工作量，避免重复造轮子</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严格意义上讲，Keras并不能称为一个深度学习框架，它更像一个深度学习接口，构建于第三方框架之上</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为了屏蔽后端的差异性，提供一致的用户接口，Keras做了层层封装</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过度封装导致丧失灵活性，程序过于缓慢</a:t>
            </a:r>
          </a:p>
        </p:txBody>
      </p:sp>
    </p:spTree>
    <p:extLst>
      <p:ext uri="{BB962C8B-B14F-4D97-AF65-F5344CB8AC3E}">
        <p14:creationId xmlns:p14="http://schemas.microsoft.com/office/powerpoint/2010/main" val="3773375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6. MXNet</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pic>
        <p:nvPicPr>
          <p:cNvPr id="2" name="图片 1"/>
          <p:cNvPicPr>
            <a:picLocks noChangeAspect="1"/>
          </p:cNvPicPr>
          <p:nvPr/>
        </p:nvPicPr>
        <p:blipFill>
          <a:blip r:embed="rId2"/>
          <a:stretch>
            <a:fillRect/>
          </a:stretch>
        </p:blipFill>
        <p:spPr>
          <a:xfrm>
            <a:off x="723900" y="2077720"/>
            <a:ext cx="2160000" cy="2160000"/>
          </a:xfrm>
          <a:prstGeom prst="rect">
            <a:avLst/>
          </a:prstGeom>
        </p:spPr>
      </p:pic>
      <p:sp>
        <p:nvSpPr>
          <p:cNvPr id="5" name="文本框 4"/>
          <p:cNvSpPr txBox="1"/>
          <p:nvPr/>
        </p:nvSpPr>
        <p:spPr>
          <a:xfrm>
            <a:off x="1534795" y="4465320"/>
            <a:ext cx="538480" cy="306705"/>
          </a:xfrm>
          <a:prstGeom prst="rect">
            <a:avLst/>
          </a:prstGeom>
          <a:noFill/>
        </p:spPr>
        <p:txBody>
          <a:bodyPr wrap="none" rtlCol="0" anchor="t">
            <a:spAutoFit/>
          </a:bodyPr>
          <a:lstStyle/>
          <a:p>
            <a:pPr algn="ctr"/>
            <a:r>
              <a:rPr lang="zh-CN" sz="1400" b="1" dirty="0">
                <a:solidFill>
                  <a:srgbClr val="000000"/>
                </a:solidFill>
                <a:latin typeface="微软雅黑" panose="020B0503020204020204" pitchFamily="34" charset="-122"/>
                <a:ea typeface="微软雅黑" panose="020B0503020204020204" pitchFamily="34" charset="-122"/>
                <a:sym typeface="+mn-ea"/>
              </a:rPr>
              <a:t>李沐</a:t>
            </a:r>
          </a:p>
        </p:txBody>
      </p:sp>
      <p:sp>
        <p:nvSpPr>
          <p:cNvPr id="4" name="Text Box 5"/>
          <p:cNvSpPr txBox="1">
            <a:spLocks noChangeArrowheads="1"/>
          </p:cNvSpPr>
          <p:nvPr/>
        </p:nvSpPr>
        <p:spPr bwMode="auto">
          <a:xfrm>
            <a:off x="5440680" y="2077720"/>
            <a:ext cx="6027420" cy="425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b="1" dirty="0">
                <a:solidFill>
                  <a:srgbClr val="000000"/>
                </a:solidFill>
                <a:latin typeface="微软雅黑" panose="020B0503020204020204" pitchFamily="34" charset="-122"/>
                <a:ea typeface="微软雅黑" panose="020B0503020204020204" pitchFamily="34" charset="-122"/>
                <a:sym typeface="+mn-ea"/>
              </a:rPr>
              <a:t>在2014年的NIPS上，同为上海交大校友的陈天奇与李沐碰头，发现大家普遍在做很多重复性的工作，于是他们决定组建DMLC </a:t>
            </a:r>
            <a:r>
              <a:rPr lang="en-US" sz="1600" b="1" dirty="0">
                <a:solidFill>
                  <a:srgbClr val="000000"/>
                </a:solidFill>
                <a:latin typeface="微软雅黑" panose="020B0503020204020204" pitchFamily="34" charset="-122"/>
                <a:ea typeface="微软雅黑" panose="020B0503020204020204" pitchFamily="34" charset="-122"/>
                <a:sym typeface="+mn-ea"/>
              </a:rPr>
              <a:t>(Distributed Machine</a:t>
            </a:r>
            <a:r>
              <a:rPr sz="1600" b="1" dirty="0">
                <a:solidFill>
                  <a:srgbClr val="000000"/>
                </a:solidFill>
                <a:latin typeface="微软雅黑" panose="020B0503020204020204" pitchFamily="34" charset="-122"/>
                <a:ea typeface="微软雅黑" panose="020B0503020204020204" pitchFamily="34" charset="-122"/>
                <a:sym typeface="+mn-ea"/>
              </a:rPr>
              <a:t> Learning Community</a:t>
            </a:r>
            <a:r>
              <a:rPr lang="en-US" sz="1600" b="1" dirty="0">
                <a:solidFill>
                  <a:srgbClr val="000000"/>
                </a:solidFill>
                <a:latin typeface="微软雅黑" panose="020B0503020204020204" pitchFamily="34" charset="-122"/>
                <a:ea typeface="微软雅黑" panose="020B0503020204020204" pitchFamily="34" charset="-122"/>
                <a:sym typeface="+mn-ea"/>
              </a:rPr>
              <a:t>)</a:t>
            </a:r>
            <a:r>
              <a:rPr sz="1600" b="1" dirty="0">
                <a:solidFill>
                  <a:srgbClr val="000000"/>
                </a:solidFill>
                <a:latin typeface="微软雅黑" panose="020B0503020204020204" pitchFamily="34" charset="-122"/>
                <a:ea typeface="微软雅黑" panose="020B0503020204020204" pitchFamily="34" charset="-122"/>
                <a:sym typeface="+mn-ea"/>
              </a:rPr>
              <a:t>，号召大家一起合作开发MXNet</a:t>
            </a:r>
            <a:r>
              <a:rPr lang="zh-CN" sz="1600" b="1" dirty="0">
                <a:solidFill>
                  <a:srgbClr val="000000"/>
                </a:solidFill>
                <a:latin typeface="微软雅黑" panose="020B0503020204020204" pitchFamily="34" charset="-122"/>
                <a:ea typeface="微软雅黑" panose="020B0503020204020204" pitchFamily="34" charset="-122"/>
                <a:sym typeface="+mn-ea"/>
              </a:rPr>
              <a:t>。</a:t>
            </a:r>
            <a:endParaRPr sz="1600" b="1" dirty="0">
              <a:solidFill>
                <a:srgbClr val="000000"/>
              </a:solidFill>
              <a:latin typeface="微软雅黑" panose="020B0503020204020204" pitchFamily="34" charset="-122"/>
              <a:ea typeface="微软雅黑" panose="020B0503020204020204" pitchFamily="34" charset="-122"/>
              <a:sym typeface="+mn-ea"/>
            </a:endParaRPr>
          </a:p>
          <a:p>
            <a:pPr indent="0" algn="just">
              <a:lnSpc>
                <a:spcPts val="2500"/>
              </a:lnSpc>
              <a:buFont typeface="Wingdings" panose="05000000000000000000" pitchFamily="2" charset="2"/>
              <a:buNone/>
            </a:pPr>
            <a:endParaRPr sz="1600" b="1"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支持C++、Python、Scala、Julia、MATLAB</a:t>
            </a:r>
            <a:r>
              <a:rPr lang="zh-CN"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JavaScript</a:t>
            </a:r>
            <a:r>
              <a:rPr lang="zh-CN" sz="1600" dirty="0">
                <a:solidFill>
                  <a:srgbClr val="000000"/>
                </a:solidFill>
                <a:latin typeface="微软雅黑" panose="020B0503020204020204" pitchFamily="34" charset="-122"/>
                <a:ea typeface="微软雅黑" panose="020B0503020204020204" pitchFamily="34" charset="-122"/>
                <a:sym typeface="+mn-ea"/>
              </a:rPr>
              <a:t>、</a:t>
            </a:r>
            <a:r>
              <a:rPr sz="1600" dirty="0">
                <a:solidFill>
                  <a:srgbClr val="000000"/>
                </a:solidFill>
                <a:latin typeface="微软雅黑" panose="020B0503020204020204" pitchFamily="34" charset="-122"/>
                <a:ea typeface="微软雅黑" panose="020B0503020204020204" pitchFamily="34" charset="-122"/>
                <a:sym typeface="+mn-ea"/>
              </a:rPr>
              <a:t>R等语言</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支持命令和符号编程</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可以运行在CPU、GPU、集群、服务器、台式机或移动设备上</a:t>
            </a:r>
          </a:p>
          <a:p>
            <a:pPr marL="285750" indent="-285750" algn="just">
              <a:lnSpc>
                <a:spcPts val="2500"/>
              </a:lnSpc>
              <a:buFont typeface="Wingdings" panose="05000000000000000000" charset="0"/>
              <a:buChar char="l"/>
            </a:pPr>
            <a:r>
              <a:rPr lang="zh-CN" sz="1600" dirty="0">
                <a:solidFill>
                  <a:srgbClr val="000000"/>
                </a:solidFill>
                <a:latin typeface="微软雅黑" panose="020B0503020204020204" pitchFamily="34" charset="-122"/>
                <a:ea typeface="微软雅黑" panose="020B0503020204020204" pitchFamily="34" charset="-122"/>
                <a:sym typeface="+mn-ea"/>
              </a:rPr>
              <a:t>在模型相同的情况下</a:t>
            </a:r>
            <a:r>
              <a:rPr sz="1600" dirty="0">
                <a:solidFill>
                  <a:srgbClr val="000000"/>
                </a:solidFill>
                <a:latin typeface="微软雅黑" panose="020B0503020204020204" pitchFamily="34" charset="-122"/>
                <a:ea typeface="微软雅黑" panose="020B0503020204020204" pitchFamily="34" charset="-122"/>
                <a:sym typeface="+mn-ea"/>
              </a:rPr>
              <a:t>，MXNet往往占用更小的内存和显存</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在分布式环境下，</a:t>
            </a:r>
            <a:r>
              <a:rPr lang="zh-CN" sz="1600" dirty="0">
                <a:solidFill>
                  <a:srgbClr val="000000"/>
                </a:solidFill>
                <a:latin typeface="微软雅黑" panose="020B0503020204020204" pitchFamily="34" charset="-122"/>
                <a:ea typeface="微软雅黑" panose="020B0503020204020204" pitchFamily="34" charset="-122"/>
                <a:sym typeface="+mn-ea"/>
              </a:rPr>
              <a:t>扩展性能</a:t>
            </a:r>
            <a:r>
              <a:rPr sz="1600" dirty="0">
                <a:solidFill>
                  <a:srgbClr val="000000"/>
                </a:solidFill>
                <a:latin typeface="微软雅黑" panose="020B0503020204020204" pitchFamily="34" charset="-122"/>
                <a:ea typeface="微软雅黑" panose="020B0503020204020204" pitchFamily="34" charset="-122"/>
                <a:sym typeface="+mn-ea"/>
              </a:rPr>
              <a:t>明显优于其他框架</a:t>
            </a:r>
          </a:p>
          <a:p>
            <a:pPr marL="285750" indent="-285750" algn="just">
              <a:lnSpc>
                <a:spcPts val="2500"/>
              </a:lnSpc>
              <a:buFont typeface="Wingdings" panose="05000000000000000000" charset="0"/>
              <a:buChar char="l"/>
            </a:pPr>
            <a:r>
              <a:rPr sz="1600" dirty="0">
                <a:solidFill>
                  <a:srgbClr val="000000"/>
                </a:solidFill>
                <a:latin typeface="微软雅黑" panose="020B0503020204020204" pitchFamily="34" charset="-122"/>
                <a:ea typeface="微软雅黑" panose="020B0503020204020204" pitchFamily="34" charset="-122"/>
                <a:sym typeface="+mn-ea"/>
              </a:rPr>
              <a:t>MXNet最初由一群学生开发，缺乏商业应用</a:t>
            </a:r>
            <a:r>
              <a:rPr lang="zh-CN" sz="1600" dirty="0">
                <a:solidFill>
                  <a:srgbClr val="000000"/>
                </a:solidFill>
                <a:latin typeface="微软雅黑" panose="020B0503020204020204" pitchFamily="34" charset="-122"/>
                <a:ea typeface="微软雅黑" panose="020B0503020204020204" pitchFamily="34" charset="-122"/>
                <a:sym typeface="+mn-ea"/>
              </a:rPr>
              <a:t>，同时文档也不够完善，因此始终处于不温不火的状态</a:t>
            </a:r>
          </a:p>
        </p:txBody>
      </p:sp>
      <p:pic>
        <p:nvPicPr>
          <p:cNvPr id="8" name="图片 7"/>
          <p:cNvPicPr>
            <a:picLocks noChangeAspect="1"/>
          </p:cNvPicPr>
          <p:nvPr/>
        </p:nvPicPr>
        <p:blipFill>
          <a:blip r:embed="rId3"/>
          <a:stretch>
            <a:fillRect/>
          </a:stretch>
        </p:blipFill>
        <p:spPr>
          <a:xfrm>
            <a:off x="2973070" y="2077720"/>
            <a:ext cx="2160000" cy="2160000"/>
          </a:xfrm>
          <a:prstGeom prst="rect">
            <a:avLst/>
          </a:prstGeom>
        </p:spPr>
      </p:pic>
      <p:sp>
        <p:nvSpPr>
          <p:cNvPr id="9" name="文本框 8"/>
          <p:cNvSpPr txBox="1"/>
          <p:nvPr/>
        </p:nvSpPr>
        <p:spPr>
          <a:xfrm>
            <a:off x="3695065" y="4465320"/>
            <a:ext cx="716280" cy="306705"/>
          </a:xfrm>
          <a:prstGeom prst="rect">
            <a:avLst/>
          </a:prstGeom>
          <a:noFill/>
        </p:spPr>
        <p:txBody>
          <a:bodyPr wrap="none" rtlCol="0" anchor="t">
            <a:spAutoFit/>
          </a:bodyPr>
          <a:lstStyle/>
          <a:p>
            <a:pPr algn="ctr"/>
            <a:r>
              <a:rPr lang="zh-CN" sz="1400" b="1" dirty="0">
                <a:solidFill>
                  <a:srgbClr val="000000"/>
                </a:solidFill>
                <a:latin typeface="微软雅黑" panose="020B0503020204020204" pitchFamily="34" charset="-122"/>
                <a:ea typeface="微软雅黑" panose="020B0503020204020204" pitchFamily="34" charset="-122"/>
                <a:sym typeface="+mn-ea"/>
              </a:rPr>
              <a:t>陈天奇</a:t>
            </a:r>
          </a:p>
        </p:txBody>
      </p:sp>
    </p:spTree>
    <p:extLst>
      <p:ext uri="{BB962C8B-B14F-4D97-AF65-F5344CB8AC3E}">
        <p14:creationId xmlns:p14="http://schemas.microsoft.com/office/powerpoint/2010/main" val="361085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7. Paddle</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Paddle</a:t>
            </a:r>
            <a:endPar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3" name="Text Box 5"/>
          <p:cNvSpPr txBox="1">
            <a:spLocks noChangeArrowheads="1"/>
          </p:cNvSpPr>
          <p:nvPr/>
        </p:nvSpPr>
        <p:spPr bwMode="auto">
          <a:xfrm>
            <a:off x="723900" y="2407920"/>
            <a:ext cx="10744200" cy="3297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600" b="1" dirty="0">
                <a:solidFill>
                  <a:srgbClr val="000000"/>
                </a:solidFill>
                <a:latin typeface="微软雅黑" panose="020B0503020204020204" pitchFamily="34" charset="-122"/>
                <a:ea typeface="微软雅黑" panose="020B0503020204020204" pitchFamily="34" charset="-122"/>
                <a:sym typeface="+mn-ea"/>
              </a:rPr>
              <a:t>PaddlePaddle(飞桨)以百度多年的深度学习技术研究和业务应用为基础，是中国首个开源开放、技术领先、功能完备的产业级深度学习平台，集深度学习核心训练和推理框架、基础模型库、端到端开发套件和丰富的工具组件于一体。</a:t>
            </a:r>
          </a:p>
          <a:p>
            <a:pPr indent="0" algn="just">
              <a:lnSpc>
                <a:spcPts val="2500"/>
              </a:lnSpc>
              <a:buFont typeface="Wingdings" panose="05000000000000000000" pitchFamily="2" charset="2"/>
              <a:buNone/>
            </a:pPr>
            <a:endParaRPr sz="16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最初诞生于2018年7月，提供从数据预处理到模型部署在内的深度学习全流程的底层能力支持，首次开源CV/NLP/语音/强化学习等10个模型</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2020年9月15日，以"万物智能"为主题的百度世界2020大会于线上召开，百度CTO王海峰宣布飞桨迎来全新升级，向观众揭示了核心技术自主可控、开源开放的重要价值</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语法简洁，API的设计干净清晰</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模型库丰富，可以非常容易地复现一些经典方法</a:t>
            </a:r>
          </a:p>
          <a:p>
            <a:pPr marL="285750" indent="-285750" algn="just">
              <a:lnSpc>
                <a:spcPts val="2500"/>
              </a:lnSpc>
              <a:buFont typeface="Wingdings" panose="05000000000000000000" charset="0"/>
              <a:buChar char="l"/>
            </a:pPr>
            <a:r>
              <a:rPr lang="zh-CN" altLang="en-US" sz="1600" dirty="0">
                <a:solidFill>
                  <a:srgbClr val="000000"/>
                </a:solidFill>
                <a:latin typeface="微软雅黑" panose="020B0503020204020204" pitchFamily="34" charset="-122"/>
                <a:ea typeface="微软雅黑" panose="020B0503020204020204" pitchFamily="34" charset="-122"/>
                <a:sym typeface="+mn-ea"/>
              </a:rPr>
              <a:t>能够充分利用GPU集群的性能，为分布式环境的并行计算进行加速</a:t>
            </a:r>
          </a:p>
        </p:txBody>
      </p:sp>
    </p:spTree>
    <p:extLst>
      <p:ext uri="{BB962C8B-B14F-4D97-AF65-F5344CB8AC3E}">
        <p14:creationId xmlns:p14="http://schemas.microsoft.com/office/powerpoint/2010/main" val="1711321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8. MindSpore</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深度学习平台</a:t>
            </a:r>
          </a:p>
        </p:txBody>
      </p:sp>
      <p:sp>
        <p:nvSpPr>
          <p:cNvPr id="3" name="Text Box 5"/>
          <p:cNvSpPr txBox="1">
            <a:spLocks noChangeArrowheads="1"/>
          </p:cNvSpPr>
          <p:nvPr/>
        </p:nvSpPr>
        <p:spPr bwMode="auto">
          <a:xfrm>
            <a:off x="6007735" y="2372360"/>
            <a:ext cx="5460365" cy="361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sz="1400" b="1" dirty="0">
                <a:solidFill>
                  <a:srgbClr val="000000"/>
                </a:solidFill>
                <a:latin typeface="微软雅黑" panose="020B0503020204020204" pitchFamily="34" charset="-122"/>
                <a:ea typeface="微软雅黑" panose="020B0503020204020204" pitchFamily="34" charset="-122"/>
                <a:sym typeface="+mn-ea"/>
              </a:rPr>
              <a:t>MindSpore是华为于2019年8月推出的新一代全场景AI计算框架，2020年3月28日，华为宣布MindSpore正式开源。</a:t>
            </a:r>
          </a:p>
          <a:p>
            <a:pPr indent="0" algn="just">
              <a:lnSpc>
                <a:spcPts val="2500"/>
              </a:lnSpc>
              <a:buFont typeface="Wingdings" panose="05000000000000000000" pitchFamily="2" charset="2"/>
              <a:buNone/>
            </a:pPr>
            <a:endParaRPr sz="1400" dirty="0">
              <a:solidFill>
                <a:srgbClr val="000000"/>
              </a:solidFill>
              <a:latin typeface="微软雅黑" panose="020B0503020204020204" pitchFamily="34" charset="-122"/>
              <a:ea typeface="微软雅黑" panose="020B0503020204020204" pitchFamily="34" charset="-122"/>
              <a:sym typeface="+mn-ea"/>
            </a:endParaRPr>
          </a:p>
          <a:p>
            <a:pPr marL="285750" indent="-285750" algn="just">
              <a:lnSpc>
                <a:spcPts val="2500"/>
              </a:lnSpc>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sym typeface="+mn-ea"/>
              </a:rPr>
              <a:t>MindSpore前端表示层包含Python API、MindSpore IR、计算图高级别优化</a:t>
            </a:r>
            <a:r>
              <a:rPr lang="en-US" altLang="zh-CN" sz="1400" dirty="0">
                <a:solidFill>
                  <a:srgbClr val="000000"/>
                </a:solidFill>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sym typeface="+mn-ea"/>
              </a:rPr>
              <a:t>GHLO</a:t>
            </a:r>
            <a:r>
              <a:rPr lang="en-US" altLang="zh-CN" sz="1400" dirty="0">
                <a:solidFill>
                  <a:srgbClr val="000000"/>
                </a:solidFill>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sym typeface="+mn-ea"/>
              </a:rPr>
              <a:t>三部分，分别用于提供统一接口，提供统一的中间表示，提供硬件无关优化、自动并行和自动微分功能</a:t>
            </a:r>
          </a:p>
          <a:p>
            <a:pPr marL="285750" indent="-285750" algn="just">
              <a:lnSpc>
                <a:spcPts val="2500"/>
              </a:lnSpc>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sym typeface="+mn-ea"/>
              </a:rPr>
              <a:t>MindSpore计算图引擎包含计算图低级别优化</a:t>
            </a:r>
            <a:r>
              <a:rPr lang="en-US" altLang="zh-CN" sz="1400" dirty="0">
                <a:solidFill>
                  <a:srgbClr val="000000"/>
                </a:solidFill>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sym typeface="+mn-ea"/>
              </a:rPr>
              <a:t>GLLO</a:t>
            </a:r>
            <a:r>
              <a:rPr lang="en-US" altLang="zh-CN" sz="1400" dirty="0">
                <a:solidFill>
                  <a:srgbClr val="000000"/>
                </a:solidFill>
                <a:latin typeface="微软雅黑" panose="020B0503020204020204" pitchFamily="34" charset="-122"/>
                <a:ea typeface="微软雅黑" panose="020B0503020204020204" pitchFamily="34" charset="-122"/>
                <a:sym typeface="+mn-ea"/>
              </a:rPr>
              <a:t>)</a:t>
            </a:r>
            <a:r>
              <a:rPr lang="zh-CN" altLang="en-US" sz="1400" dirty="0">
                <a:solidFill>
                  <a:srgbClr val="000000"/>
                </a:solidFill>
                <a:latin typeface="微软雅黑" panose="020B0503020204020204" pitchFamily="34" charset="-122"/>
                <a:ea typeface="微软雅黑" panose="020B0503020204020204" pitchFamily="34" charset="-122"/>
                <a:sym typeface="+mn-ea"/>
              </a:rPr>
              <a:t>、图执行两部分，分别用于提供硬件相关优化和深度优化，提供离线图执行、分布式训练所需要的通信接口等功能</a:t>
            </a:r>
          </a:p>
          <a:p>
            <a:pPr marL="285750" indent="-285750" algn="just">
              <a:lnSpc>
                <a:spcPts val="2500"/>
              </a:lnSpc>
              <a:buFont typeface="Wingdings" panose="05000000000000000000" charset="0"/>
              <a:buChar char="l"/>
            </a:pPr>
            <a:r>
              <a:rPr lang="zh-CN" altLang="en-US" sz="1400" dirty="0">
                <a:solidFill>
                  <a:srgbClr val="000000"/>
                </a:solidFill>
                <a:latin typeface="微软雅黑" panose="020B0503020204020204" pitchFamily="34" charset="-122"/>
                <a:ea typeface="微软雅黑" panose="020B0503020204020204" pitchFamily="34" charset="-122"/>
                <a:sym typeface="+mn-ea"/>
              </a:rPr>
              <a:t>MindSpore后端运行时包含云、边、端上不同环境中的高效运行环境</a:t>
            </a:r>
          </a:p>
        </p:txBody>
      </p:sp>
      <p:pic>
        <p:nvPicPr>
          <p:cNvPr id="2" name="图片 1"/>
          <p:cNvPicPr>
            <a:picLocks noChangeAspect="1"/>
          </p:cNvPicPr>
          <p:nvPr/>
        </p:nvPicPr>
        <p:blipFill>
          <a:blip r:embed="rId2"/>
          <a:stretch>
            <a:fillRect/>
          </a:stretch>
        </p:blipFill>
        <p:spPr>
          <a:xfrm>
            <a:off x="723900" y="1841500"/>
            <a:ext cx="5283168" cy="4680000"/>
          </a:xfrm>
          <a:prstGeom prst="rect">
            <a:avLst/>
          </a:prstGeom>
        </p:spPr>
      </p:pic>
    </p:spTree>
    <p:extLst>
      <p:ext uri="{BB962C8B-B14F-4D97-AF65-F5344CB8AC3E}">
        <p14:creationId xmlns:p14="http://schemas.microsoft.com/office/powerpoint/2010/main" val="297650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0" name="object 2"/>
          <p:cNvSpPr/>
          <p:nvPr/>
        </p:nvSpPr>
        <p:spPr>
          <a:xfrm>
            <a:off x="1864725" y="2424054"/>
            <a:ext cx="8461799" cy="3230099"/>
          </a:xfrm>
          <a:prstGeom prst="rect">
            <a:avLst/>
          </a:prstGeom>
          <a:blipFill>
            <a:blip r:embed="rId2" cstate="print"/>
            <a:stretch>
              <a:fillRect/>
            </a:stretch>
          </a:blipFill>
        </p:spPr>
        <p:txBody>
          <a:bodyPr wrap="square" lIns="0" tIns="0" rIns="0" bIns="0" rtlCol="0"/>
          <a:lstStyle/>
          <a:p>
            <a:endParaRPr/>
          </a:p>
        </p:txBody>
      </p:sp>
      <p:sp>
        <p:nvSpPr>
          <p:cNvPr id="12" name="object 5"/>
          <p:cNvSpPr txBox="1"/>
          <p:nvPr/>
        </p:nvSpPr>
        <p:spPr>
          <a:xfrm>
            <a:off x="2294619" y="4800870"/>
            <a:ext cx="1438910" cy="200660"/>
          </a:xfrm>
          <a:prstGeom prst="rect">
            <a:avLst/>
          </a:prstGeom>
          <a:solidFill>
            <a:srgbClr val="FFFFFF"/>
          </a:solidFill>
          <a:ln w="9524">
            <a:solidFill>
              <a:srgbClr val="000000"/>
            </a:solidFill>
          </a:ln>
        </p:spPr>
        <p:txBody>
          <a:bodyPr vert="horz" wrap="square" lIns="0" tIns="16510" rIns="0" bIns="0" rtlCol="0">
            <a:spAutoFit/>
          </a:bodyPr>
          <a:lstStyle/>
          <a:p>
            <a:pPr marL="464820">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shallow</a:t>
            </a:r>
          </a:p>
        </p:txBody>
      </p:sp>
      <p:sp>
        <p:nvSpPr>
          <p:cNvPr id="15" name="object 6"/>
          <p:cNvSpPr txBox="1"/>
          <p:nvPr/>
        </p:nvSpPr>
        <p:spPr>
          <a:xfrm>
            <a:off x="3872629"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6" name="object 7"/>
          <p:cNvSpPr txBox="1"/>
          <p:nvPr/>
        </p:nvSpPr>
        <p:spPr>
          <a:xfrm>
            <a:off x="4675904" y="4804680"/>
            <a:ext cx="685800" cy="200660"/>
          </a:xfrm>
          <a:prstGeom prst="rect">
            <a:avLst/>
          </a:prstGeom>
          <a:solidFill>
            <a:srgbClr val="FFFFFF"/>
          </a:solidFill>
          <a:ln w="9524">
            <a:solidFill>
              <a:srgbClr val="000000"/>
            </a:solidFill>
          </a:ln>
        </p:spPr>
        <p:txBody>
          <a:bodyPr vert="horz" wrap="square" lIns="0" tIns="16510" rIns="0" bIns="0" rtlCol="0">
            <a:spAutoFit/>
          </a:bodyPr>
          <a:lstStyle/>
          <a:p>
            <a:pPr marL="59055">
              <a:lnSpc>
                <a:spcPct val="100000"/>
              </a:lnSpc>
              <a:spcBef>
                <a:spcPts val="130"/>
              </a:spcBef>
            </a:pPr>
            <a:r>
              <a:rPr sz="1200" dirty="0">
                <a:latin typeface="微软雅黑" panose="020B0503020204020204" pitchFamily="34" charset="-122"/>
                <a:ea typeface="微软雅黑" panose="020B0503020204020204" pitchFamily="34" charset="-122"/>
                <a:cs typeface="Arial" panose="020B0604020202020204"/>
              </a:rPr>
              <a:t>8</a:t>
            </a:r>
            <a:r>
              <a:rPr sz="1200" spc="-3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7" name="object 8"/>
          <p:cNvSpPr txBox="1"/>
          <p:nvPr/>
        </p:nvSpPr>
        <p:spPr>
          <a:xfrm>
            <a:off x="54589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19</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8" name="object 9"/>
          <p:cNvSpPr txBox="1"/>
          <p:nvPr/>
        </p:nvSpPr>
        <p:spPr>
          <a:xfrm>
            <a:off x="6297115" y="4044244"/>
            <a:ext cx="685800" cy="221615"/>
          </a:xfrm>
          <a:prstGeom prst="rect">
            <a:avLst/>
          </a:prstGeom>
          <a:solidFill>
            <a:srgbClr val="FFFFFF"/>
          </a:solidFill>
          <a:ln w="9524">
            <a:solidFill>
              <a:srgbClr val="000000"/>
            </a:solidFill>
          </a:ln>
        </p:spPr>
        <p:txBody>
          <a:bodyPr vert="horz" wrap="square" lIns="0" tIns="37465" rIns="0" bIns="0" rtlCol="0">
            <a:spAutoFit/>
          </a:bodyPr>
          <a:lstStyle/>
          <a:p>
            <a:pPr marL="3302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22</a:t>
            </a:r>
            <a:r>
              <a:rPr sz="1200" spc="-55"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19" name="object 10"/>
          <p:cNvSpPr txBox="1"/>
          <p:nvPr/>
        </p:nvSpPr>
        <p:spPr>
          <a:xfrm>
            <a:off x="699085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gn="l">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0" name="object 11"/>
          <p:cNvSpPr txBox="1"/>
          <p:nvPr/>
        </p:nvSpPr>
        <p:spPr>
          <a:xfrm>
            <a:off x="7763010"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sp>
        <p:nvSpPr>
          <p:cNvPr id="21" name="object 12"/>
          <p:cNvSpPr txBox="1"/>
          <p:nvPr/>
        </p:nvSpPr>
        <p:spPr>
          <a:xfrm>
            <a:off x="8589145" y="2678594"/>
            <a:ext cx="751840" cy="221615"/>
          </a:xfrm>
          <a:prstGeom prst="rect">
            <a:avLst/>
          </a:prstGeom>
          <a:solidFill>
            <a:srgbClr val="FFFFFF"/>
          </a:solidFill>
          <a:ln w="9524">
            <a:solidFill>
              <a:srgbClr val="000000"/>
            </a:solidFill>
          </a:ln>
        </p:spPr>
        <p:txBody>
          <a:bodyPr vert="horz" wrap="square" lIns="0" tIns="37465" rIns="0" bIns="0" rtlCol="0">
            <a:spAutoFit/>
          </a:bodyPr>
          <a:lstStyle/>
          <a:p>
            <a:pPr marL="24130">
              <a:lnSpc>
                <a:spcPct val="100000"/>
              </a:lnSpc>
              <a:spcBef>
                <a:spcPts val="295"/>
              </a:spcBef>
            </a:pPr>
            <a:r>
              <a:rPr sz="1200" spc="-5" dirty="0">
                <a:latin typeface="微软雅黑" panose="020B0503020204020204" pitchFamily="34" charset="-122"/>
                <a:ea typeface="微软雅黑" panose="020B0503020204020204" pitchFamily="34" charset="-122"/>
                <a:cs typeface="Arial" panose="020B0604020202020204"/>
              </a:rPr>
              <a:t>152</a:t>
            </a:r>
            <a:r>
              <a:rPr sz="1200" spc="-60" dirty="0">
                <a:latin typeface="微软雅黑" panose="020B0503020204020204" pitchFamily="34" charset="-122"/>
                <a:ea typeface="微软雅黑" panose="020B0503020204020204" pitchFamily="34" charset="-122"/>
                <a:cs typeface="Arial" panose="020B0604020202020204"/>
              </a:rPr>
              <a:t> </a:t>
            </a:r>
            <a:r>
              <a:rPr sz="1200" spc="-5" dirty="0">
                <a:latin typeface="微软雅黑" panose="020B0503020204020204" pitchFamily="34" charset="-122"/>
                <a:ea typeface="微软雅黑" panose="020B0503020204020204" pitchFamily="34" charset="-122"/>
                <a:cs typeface="Arial" panose="020B0604020202020204"/>
              </a:rPr>
              <a:t>layers</a:t>
            </a:r>
            <a:endParaRPr sz="1200">
              <a:latin typeface="微软雅黑" panose="020B0503020204020204" pitchFamily="34" charset="-122"/>
              <a:ea typeface="微软雅黑" panose="020B0503020204020204" pitchFamily="34" charset="-122"/>
              <a:cs typeface="Arial" panose="020B0604020202020204"/>
            </a:endParaRPr>
          </a:p>
        </p:txBody>
      </p:sp>
      <p:grpSp>
        <p:nvGrpSpPr>
          <p:cNvPr id="22" name="object 13"/>
          <p:cNvGrpSpPr/>
          <p:nvPr/>
        </p:nvGrpSpPr>
        <p:grpSpPr>
          <a:xfrm>
            <a:off x="2540237" y="3112607"/>
            <a:ext cx="6495415" cy="2193925"/>
            <a:chOff x="1025762" y="1584162"/>
            <a:chExt cx="6495415" cy="2193925"/>
          </a:xfrm>
        </p:grpSpPr>
        <p:sp>
          <p:nvSpPr>
            <p:cNvPr id="23" name="object 14"/>
            <p:cNvSpPr/>
            <p:nvPr/>
          </p:nvSpPr>
          <p:spPr>
            <a:xfrm>
              <a:off x="1025762" y="3640587"/>
              <a:ext cx="139724" cy="137024"/>
            </a:xfrm>
            <a:prstGeom prst="rect">
              <a:avLst/>
            </a:prstGeom>
            <a:blipFill>
              <a:blip r:embed="rId3" cstate="print"/>
              <a:stretch>
                <a:fillRect/>
              </a:stretch>
            </a:blipFill>
          </p:spPr>
          <p:txBody>
            <a:bodyPr wrap="square" lIns="0" tIns="0" rIns="0" bIns="0" rtlCol="0"/>
            <a:lstStyle/>
            <a:p>
              <a:endParaRPr/>
            </a:p>
          </p:txBody>
        </p:sp>
        <p:sp>
          <p:nvSpPr>
            <p:cNvPr id="24" name="object 15"/>
            <p:cNvSpPr/>
            <p:nvPr/>
          </p:nvSpPr>
          <p:spPr>
            <a:xfrm>
              <a:off x="1828712" y="3640587"/>
              <a:ext cx="139724" cy="137024"/>
            </a:xfrm>
            <a:prstGeom prst="rect">
              <a:avLst/>
            </a:prstGeom>
            <a:blipFill>
              <a:blip r:embed="rId4" cstate="print"/>
              <a:stretch>
                <a:fillRect/>
              </a:stretch>
            </a:blipFill>
          </p:spPr>
          <p:txBody>
            <a:bodyPr wrap="square" lIns="0" tIns="0" rIns="0" bIns="0" rtlCol="0"/>
            <a:lstStyle/>
            <a:p>
              <a:endParaRPr/>
            </a:p>
          </p:txBody>
        </p:sp>
        <p:sp>
          <p:nvSpPr>
            <p:cNvPr id="25" name="object 16"/>
            <p:cNvSpPr/>
            <p:nvPr/>
          </p:nvSpPr>
          <p:spPr>
            <a:xfrm>
              <a:off x="2631662" y="3598412"/>
              <a:ext cx="139724" cy="137024"/>
            </a:xfrm>
            <a:prstGeom prst="rect">
              <a:avLst/>
            </a:prstGeom>
            <a:blipFill>
              <a:blip r:embed="rId5" cstate="print"/>
              <a:stretch>
                <a:fillRect/>
              </a:stretch>
            </a:blipFill>
          </p:spPr>
          <p:txBody>
            <a:bodyPr wrap="square" lIns="0" tIns="0" rIns="0" bIns="0" rtlCol="0"/>
            <a:lstStyle/>
            <a:p>
              <a:endParaRPr/>
            </a:p>
          </p:txBody>
        </p:sp>
        <p:sp>
          <p:nvSpPr>
            <p:cNvPr id="26" name="object 17"/>
            <p:cNvSpPr/>
            <p:nvPr/>
          </p:nvSpPr>
          <p:spPr>
            <a:xfrm>
              <a:off x="3434612" y="3598412"/>
              <a:ext cx="139724" cy="137024"/>
            </a:xfrm>
            <a:prstGeom prst="rect">
              <a:avLst/>
            </a:prstGeom>
            <a:blipFill>
              <a:blip r:embed="rId6" cstate="print"/>
              <a:stretch>
                <a:fillRect/>
              </a:stretch>
            </a:blipFill>
          </p:spPr>
          <p:txBody>
            <a:bodyPr wrap="square" lIns="0" tIns="0" rIns="0" bIns="0" rtlCol="0"/>
            <a:lstStyle/>
            <a:p>
              <a:endParaRPr/>
            </a:p>
          </p:txBody>
        </p:sp>
        <p:sp>
          <p:nvSpPr>
            <p:cNvPr id="27" name="object 18"/>
            <p:cNvSpPr/>
            <p:nvPr/>
          </p:nvSpPr>
          <p:spPr>
            <a:xfrm>
              <a:off x="4217812" y="3436862"/>
              <a:ext cx="139724" cy="137024"/>
            </a:xfrm>
            <a:prstGeom prst="rect">
              <a:avLst/>
            </a:prstGeom>
            <a:blipFill>
              <a:blip r:embed="rId5" cstate="print"/>
              <a:stretch>
                <a:fillRect/>
              </a:stretch>
            </a:blipFill>
          </p:spPr>
          <p:txBody>
            <a:bodyPr wrap="square" lIns="0" tIns="0" rIns="0" bIns="0" rtlCol="0"/>
            <a:lstStyle/>
            <a:p>
              <a:endParaRPr/>
            </a:p>
          </p:txBody>
        </p:sp>
        <p:sp>
          <p:nvSpPr>
            <p:cNvPr id="28" name="object 19"/>
            <p:cNvSpPr/>
            <p:nvPr/>
          </p:nvSpPr>
          <p:spPr>
            <a:xfrm>
              <a:off x="5056012" y="3408062"/>
              <a:ext cx="139724" cy="137024"/>
            </a:xfrm>
            <a:prstGeom prst="rect">
              <a:avLst/>
            </a:prstGeom>
            <a:blipFill>
              <a:blip r:embed="rId5" cstate="print"/>
              <a:stretch>
                <a:fillRect/>
              </a:stretch>
            </a:blipFill>
          </p:spPr>
          <p:txBody>
            <a:bodyPr wrap="square" lIns="0" tIns="0" rIns="0" bIns="0" rtlCol="0"/>
            <a:lstStyle/>
            <a:p>
              <a:endParaRPr/>
            </a:p>
          </p:txBody>
        </p:sp>
        <p:sp>
          <p:nvSpPr>
            <p:cNvPr id="29" name="object 20"/>
            <p:cNvSpPr/>
            <p:nvPr/>
          </p:nvSpPr>
          <p:spPr>
            <a:xfrm>
              <a:off x="5782412" y="1584162"/>
              <a:ext cx="139724" cy="137024"/>
            </a:xfrm>
            <a:prstGeom prst="rect">
              <a:avLst/>
            </a:prstGeom>
            <a:blipFill>
              <a:blip r:embed="rId5" cstate="print"/>
              <a:stretch>
                <a:fillRect/>
              </a:stretch>
            </a:blipFill>
          </p:spPr>
          <p:txBody>
            <a:bodyPr wrap="square" lIns="0" tIns="0" rIns="0" bIns="0" rtlCol="0"/>
            <a:lstStyle/>
            <a:p>
              <a:endParaRPr/>
            </a:p>
          </p:txBody>
        </p:sp>
        <p:sp>
          <p:nvSpPr>
            <p:cNvPr id="30" name="object 21"/>
            <p:cNvSpPr/>
            <p:nvPr/>
          </p:nvSpPr>
          <p:spPr>
            <a:xfrm>
              <a:off x="6554412" y="1584162"/>
              <a:ext cx="139724" cy="137024"/>
            </a:xfrm>
            <a:prstGeom prst="rect">
              <a:avLst/>
            </a:prstGeom>
            <a:blipFill>
              <a:blip r:embed="rId6" cstate="print"/>
              <a:stretch>
                <a:fillRect/>
              </a:stretch>
            </a:blipFill>
          </p:spPr>
          <p:txBody>
            <a:bodyPr wrap="square" lIns="0" tIns="0" rIns="0" bIns="0" rtlCol="0"/>
            <a:lstStyle/>
            <a:p>
              <a:endParaRPr/>
            </a:p>
          </p:txBody>
        </p:sp>
        <p:sp>
          <p:nvSpPr>
            <p:cNvPr id="31" name="object 22"/>
            <p:cNvSpPr/>
            <p:nvPr/>
          </p:nvSpPr>
          <p:spPr>
            <a:xfrm>
              <a:off x="7380862" y="1584162"/>
              <a:ext cx="139724" cy="137024"/>
            </a:xfrm>
            <a:prstGeom prst="rect">
              <a:avLst/>
            </a:prstGeom>
            <a:blipFill>
              <a:blip r:embed="rId5" cstate="print"/>
              <a:stretch>
                <a:fillRect/>
              </a:stretch>
            </a:blipFill>
          </p:spPr>
          <p:txBody>
            <a:bodyPr wrap="square" lIns="0" tIns="0" rIns="0" bIns="0" rtlCol="0"/>
            <a:lstStyle/>
            <a:p>
              <a:endParaRPr/>
            </a:p>
          </p:txBody>
        </p:sp>
      </p:grpSp>
      <p:sp>
        <p:nvSpPr>
          <p:cNvPr id="32" name="object 23"/>
          <p:cNvSpPr/>
          <p:nvPr/>
        </p:nvSpPr>
        <p:spPr>
          <a:xfrm>
            <a:off x="2645625" y="5237544"/>
            <a:ext cx="738505" cy="0"/>
          </a:xfrm>
          <a:custGeom>
            <a:avLst/>
            <a:gdLst/>
            <a:ahLst/>
            <a:cxnLst/>
            <a:rect l="l" t="t" r="r" b="b"/>
            <a:pathLst>
              <a:path w="738505">
                <a:moveTo>
                  <a:pt x="0" y="0"/>
                </a:moveTo>
                <a:lnTo>
                  <a:pt x="737999" y="0"/>
                </a:lnTo>
              </a:path>
            </a:pathLst>
          </a:custGeom>
          <a:ln w="9524">
            <a:solidFill>
              <a:srgbClr val="FF9900"/>
            </a:solidFill>
          </a:ln>
        </p:spPr>
        <p:txBody>
          <a:bodyPr wrap="square" lIns="0" tIns="0" rIns="0" bIns="0" rtlCol="0"/>
          <a:lstStyle/>
          <a:p>
            <a:endParaRPr/>
          </a:p>
        </p:txBody>
      </p:sp>
      <p:sp>
        <p:nvSpPr>
          <p:cNvPr id="33" name="object 24"/>
          <p:cNvSpPr/>
          <p:nvPr/>
        </p:nvSpPr>
        <p:spPr>
          <a:xfrm>
            <a:off x="3448574" y="5195244"/>
            <a:ext cx="738505" cy="42545"/>
          </a:xfrm>
          <a:custGeom>
            <a:avLst/>
            <a:gdLst/>
            <a:ahLst/>
            <a:cxnLst/>
            <a:rect l="l" t="t" r="r" b="b"/>
            <a:pathLst>
              <a:path w="738505" h="42545">
                <a:moveTo>
                  <a:pt x="0" y="42299"/>
                </a:moveTo>
                <a:lnTo>
                  <a:pt x="737999" y="0"/>
                </a:lnTo>
              </a:path>
            </a:pathLst>
          </a:custGeom>
          <a:ln w="9524">
            <a:solidFill>
              <a:srgbClr val="FF9900"/>
            </a:solidFill>
          </a:ln>
        </p:spPr>
        <p:txBody>
          <a:bodyPr wrap="square" lIns="0" tIns="0" rIns="0" bIns="0" rtlCol="0"/>
          <a:lstStyle/>
          <a:p>
            <a:endParaRPr/>
          </a:p>
        </p:txBody>
      </p:sp>
      <p:sp>
        <p:nvSpPr>
          <p:cNvPr id="34" name="object 25"/>
          <p:cNvSpPr/>
          <p:nvPr/>
        </p:nvSpPr>
        <p:spPr>
          <a:xfrm>
            <a:off x="4251524" y="5195370"/>
            <a:ext cx="737870" cy="0"/>
          </a:xfrm>
          <a:custGeom>
            <a:avLst/>
            <a:gdLst/>
            <a:ahLst/>
            <a:cxnLst/>
            <a:rect l="l" t="t" r="r" b="b"/>
            <a:pathLst>
              <a:path w="737870">
                <a:moveTo>
                  <a:pt x="0" y="0"/>
                </a:moveTo>
                <a:lnTo>
                  <a:pt x="737699" y="0"/>
                </a:lnTo>
              </a:path>
            </a:pathLst>
          </a:custGeom>
          <a:ln w="9524">
            <a:solidFill>
              <a:srgbClr val="FF9900"/>
            </a:solidFill>
          </a:ln>
        </p:spPr>
        <p:txBody>
          <a:bodyPr wrap="square" lIns="0" tIns="0" rIns="0" bIns="0" rtlCol="0"/>
          <a:lstStyle/>
          <a:p>
            <a:endParaRPr/>
          </a:p>
        </p:txBody>
      </p:sp>
      <p:sp>
        <p:nvSpPr>
          <p:cNvPr id="35" name="object 26"/>
          <p:cNvSpPr/>
          <p:nvPr/>
        </p:nvSpPr>
        <p:spPr>
          <a:xfrm>
            <a:off x="5054474" y="5033970"/>
            <a:ext cx="718820" cy="161925"/>
          </a:xfrm>
          <a:custGeom>
            <a:avLst/>
            <a:gdLst/>
            <a:ahLst/>
            <a:cxnLst/>
            <a:rect l="l" t="t" r="r" b="b"/>
            <a:pathLst>
              <a:path w="718820" h="161925">
                <a:moveTo>
                  <a:pt x="0" y="161399"/>
                </a:moveTo>
                <a:lnTo>
                  <a:pt x="718199" y="0"/>
                </a:lnTo>
              </a:path>
            </a:pathLst>
          </a:custGeom>
          <a:ln w="9524">
            <a:solidFill>
              <a:srgbClr val="FF9900"/>
            </a:solidFill>
          </a:ln>
        </p:spPr>
        <p:txBody>
          <a:bodyPr wrap="square" lIns="0" tIns="0" rIns="0" bIns="0" rtlCol="0"/>
          <a:lstStyle/>
          <a:p>
            <a:endParaRPr/>
          </a:p>
        </p:txBody>
      </p:sp>
      <p:sp>
        <p:nvSpPr>
          <p:cNvPr id="36" name="object 27"/>
          <p:cNvSpPr/>
          <p:nvPr/>
        </p:nvSpPr>
        <p:spPr>
          <a:xfrm>
            <a:off x="5837675" y="5005020"/>
            <a:ext cx="773430" cy="29209"/>
          </a:xfrm>
          <a:custGeom>
            <a:avLst/>
            <a:gdLst/>
            <a:ahLst/>
            <a:cxnLst/>
            <a:rect l="l" t="t" r="r" b="b"/>
            <a:pathLst>
              <a:path w="773429" h="29210">
                <a:moveTo>
                  <a:pt x="0" y="28799"/>
                </a:moveTo>
                <a:lnTo>
                  <a:pt x="773099" y="0"/>
                </a:lnTo>
              </a:path>
            </a:pathLst>
          </a:custGeom>
          <a:ln w="9524">
            <a:solidFill>
              <a:srgbClr val="FF9900"/>
            </a:solidFill>
          </a:ln>
        </p:spPr>
        <p:txBody>
          <a:bodyPr wrap="square" lIns="0" tIns="0" rIns="0" bIns="0" rtlCol="0"/>
          <a:lstStyle/>
          <a:p>
            <a:endParaRPr/>
          </a:p>
        </p:txBody>
      </p:sp>
      <p:sp>
        <p:nvSpPr>
          <p:cNvPr id="37" name="object 28"/>
          <p:cNvSpPr/>
          <p:nvPr/>
        </p:nvSpPr>
        <p:spPr>
          <a:xfrm>
            <a:off x="6675875" y="3181019"/>
            <a:ext cx="661670" cy="1824355"/>
          </a:xfrm>
          <a:custGeom>
            <a:avLst/>
            <a:gdLst/>
            <a:ahLst/>
            <a:cxnLst/>
            <a:rect l="l" t="t" r="r" b="b"/>
            <a:pathLst>
              <a:path w="661670" h="1824354">
                <a:moveTo>
                  <a:pt x="0" y="1823999"/>
                </a:moveTo>
                <a:lnTo>
                  <a:pt x="661199" y="0"/>
                </a:lnTo>
              </a:path>
            </a:pathLst>
          </a:custGeom>
          <a:ln w="9524">
            <a:solidFill>
              <a:srgbClr val="FF9900"/>
            </a:solidFill>
          </a:ln>
        </p:spPr>
        <p:txBody>
          <a:bodyPr wrap="square" lIns="0" tIns="0" rIns="0" bIns="0" rtlCol="0"/>
          <a:lstStyle/>
          <a:p>
            <a:endParaRPr/>
          </a:p>
        </p:txBody>
      </p:sp>
      <p:sp>
        <p:nvSpPr>
          <p:cNvPr id="38" name="object 29"/>
          <p:cNvSpPr/>
          <p:nvPr/>
        </p:nvSpPr>
        <p:spPr>
          <a:xfrm>
            <a:off x="7402274" y="3181119"/>
            <a:ext cx="707390" cy="0"/>
          </a:xfrm>
          <a:custGeom>
            <a:avLst/>
            <a:gdLst/>
            <a:ahLst/>
            <a:cxnLst/>
            <a:rect l="l" t="t" r="r" b="b"/>
            <a:pathLst>
              <a:path w="707390">
                <a:moveTo>
                  <a:pt x="0" y="0"/>
                </a:moveTo>
                <a:lnTo>
                  <a:pt x="706799" y="0"/>
                </a:lnTo>
              </a:path>
            </a:pathLst>
          </a:custGeom>
          <a:ln w="9524">
            <a:solidFill>
              <a:srgbClr val="FF9900"/>
            </a:solidFill>
          </a:ln>
        </p:spPr>
        <p:txBody>
          <a:bodyPr wrap="square" lIns="0" tIns="0" rIns="0" bIns="0" rtlCol="0"/>
          <a:lstStyle/>
          <a:p>
            <a:endParaRPr/>
          </a:p>
        </p:txBody>
      </p:sp>
      <p:sp>
        <p:nvSpPr>
          <p:cNvPr id="39" name="object 30"/>
          <p:cNvSpPr/>
          <p:nvPr/>
        </p:nvSpPr>
        <p:spPr>
          <a:xfrm>
            <a:off x="8174274" y="3181119"/>
            <a:ext cx="762000" cy="0"/>
          </a:xfrm>
          <a:custGeom>
            <a:avLst/>
            <a:gdLst/>
            <a:ahLst/>
            <a:cxnLst/>
            <a:rect l="l" t="t" r="r" b="b"/>
            <a:pathLst>
              <a:path w="762000">
                <a:moveTo>
                  <a:pt x="0" y="0"/>
                </a:moveTo>
                <a:lnTo>
                  <a:pt x="761399" y="0"/>
                </a:lnTo>
              </a:path>
            </a:pathLst>
          </a:custGeom>
          <a:ln w="9524">
            <a:solidFill>
              <a:srgbClr val="FF9900"/>
            </a:solidFill>
          </a:ln>
        </p:spPr>
        <p:txBody>
          <a:bodyPr wrap="square" lIns="0" tIns="0" rIns="0" bIns="0" rtlCol="0"/>
          <a:lstStyle/>
          <a:p>
            <a:endParaRPr/>
          </a:p>
        </p:txBody>
      </p:sp>
      <p:sp>
        <p:nvSpPr>
          <p:cNvPr id="43" name="文本框 42"/>
          <p:cNvSpPr txBox="1"/>
          <p:nvPr/>
        </p:nvSpPr>
        <p:spPr>
          <a:xfrm>
            <a:off x="1193165" y="1492250"/>
            <a:ext cx="9805670" cy="429895"/>
          </a:xfrm>
          <a:prstGeom prst="rect">
            <a:avLst/>
          </a:prstGeom>
          <a:noFill/>
        </p:spPr>
        <p:txBody>
          <a:bodyPr wrap="none" rtlCol="0" anchor="t">
            <a:spAutoFit/>
          </a:bodyPr>
          <a:lstStyle/>
          <a:p>
            <a:pPr lvl="0" algn="ctr"/>
            <a:r>
              <a:rPr kumimoji="1"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Large Scale Visual Recognition Challenge(ILSVRC) winners</a:t>
            </a:r>
          </a:p>
        </p:txBody>
      </p:sp>
      <p:sp>
        <p:nvSpPr>
          <p:cNvPr id="2" name="右箭头 1"/>
          <p:cNvSpPr/>
          <p:nvPr/>
        </p:nvSpPr>
        <p:spPr>
          <a:xfrm rot="7860000">
            <a:off x="4131310" y="3161665"/>
            <a:ext cx="739140" cy="12636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15080" y="5654040"/>
            <a:ext cx="80137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AlexNet</a:t>
            </a:r>
          </a:p>
        </p:txBody>
      </p:sp>
      <p:sp>
        <p:nvSpPr>
          <p:cNvPr id="3" name="文本框 2"/>
          <p:cNvSpPr txBox="1"/>
          <p:nvPr/>
        </p:nvSpPr>
        <p:spPr>
          <a:xfrm>
            <a:off x="4694555" y="5654040"/>
            <a:ext cx="6483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ZFNet</a:t>
            </a:r>
          </a:p>
        </p:txBody>
      </p:sp>
      <p:sp>
        <p:nvSpPr>
          <p:cNvPr id="4" name="文本框 3"/>
          <p:cNvSpPr txBox="1"/>
          <p:nvPr/>
        </p:nvSpPr>
        <p:spPr>
          <a:xfrm>
            <a:off x="6112510" y="5654040"/>
            <a:ext cx="105473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GoogLeNet</a:t>
            </a:r>
          </a:p>
        </p:txBody>
      </p:sp>
      <p:sp>
        <p:nvSpPr>
          <p:cNvPr id="6" name="文本框 5"/>
          <p:cNvSpPr txBox="1"/>
          <p:nvPr/>
        </p:nvSpPr>
        <p:spPr>
          <a:xfrm>
            <a:off x="5400675" y="5654040"/>
            <a:ext cx="803275"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VGGNet</a:t>
            </a:r>
          </a:p>
        </p:txBody>
      </p:sp>
      <p:sp>
        <p:nvSpPr>
          <p:cNvPr id="7" name="文本框 6"/>
          <p:cNvSpPr txBox="1"/>
          <p:nvPr/>
        </p:nvSpPr>
        <p:spPr>
          <a:xfrm>
            <a:off x="7087235" y="5654040"/>
            <a:ext cx="730250" cy="275590"/>
          </a:xfrm>
          <a:prstGeom prst="rect">
            <a:avLst/>
          </a:prstGeom>
          <a:noFill/>
        </p:spPr>
        <p:txBody>
          <a:bodyPr wrap="none" rtlCol="0" anchor="t">
            <a:spAutoFit/>
          </a:bodyPr>
          <a:lstStyle/>
          <a:p>
            <a:pPr algn="ctr"/>
            <a:r>
              <a:rPr lang="en-US" sz="1200" b="1" dirty="0">
                <a:solidFill>
                  <a:srgbClr val="000000"/>
                </a:solidFill>
                <a:latin typeface="微软雅黑" panose="020B0503020204020204" pitchFamily="34" charset="-122"/>
                <a:ea typeface="微软雅黑" panose="020B0503020204020204" pitchFamily="34" charset="-122"/>
                <a:sym typeface="+mn-ea"/>
              </a:rPr>
              <a:t>ResNet</a:t>
            </a:r>
          </a:p>
        </p:txBody>
      </p:sp>
      <p:sp>
        <p:nvSpPr>
          <p:cNvPr id="8" name="文本框 7"/>
          <p:cNvSpPr txBox="1"/>
          <p:nvPr/>
        </p:nvSpPr>
        <p:spPr>
          <a:xfrm>
            <a:off x="4145915" y="2593340"/>
            <a:ext cx="2204085" cy="306705"/>
          </a:xfrm>
          <a:prstGeom prst="rect">
            <a:avLst/>
          </a:prstGeom>
          <a:noFill/>
        </p:spPr>
        <p:txBody>
          <a:bodyPr wrap="none" rtlCol="0" anchor="t">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sym typeface="+mn-ea"/>
              </a:rPr>
              <a:t>首次使用基于</a:t>
            </a:r>
            <a:r>
              <a:rPr lang="en-US" altLang="zh-CN" sz="1400" b="1" dirty="0">
                <a:solidFill>
                  <a:srgbClr val="C00000"/>
                </a:solidFill>
                <a:latin typeface="微软雅黑" panose="020B0503020204020204" pitchFamily="34" charset="-122"/>
                <a:ea typeface="微软雅黑" panose="020B0503020204020204" pitchFamily="34" charset="-122"/>
                <a:sym typeface="+mn-ea"/>
              </a:rPr>
              <a:t>CNN</a:t>
            </a:r>
            <a:r>
              <a:rPr lang="zh-CN" altLang="en-US" sz="1400" b="1" dirty="0">
                <a:solidFill>
                  <a:srgbClr val="C00000"/>
                </a:solidFill>
                <a:latin typeface="微软雅黑" panose="020B0503020204020204" pitchFamily="34" charset="-122"/>
                <a:ea typeface="微软雅黑" panose="020B0503020204020204" pitchFamily="34" charset="-122"/>
                <a:sym typeface="+mn-ea"/>
              </a:rPr>
              <a:t>的网络</a:t>
            </a:r>
          </a:p>
        </p:txBody>
      </p:sp>
      <p:sp>
        <p:nvSpPr>
          <p:cNvPr id="9" name="矩形 8"/>
          <p:cNvSpPr/>
          <p:nvPr/>
        </p:nvSpPr>
        <p:spPr>
          <a:xfrm>
            <a:off x="3814445" y="3552825"/>
            <a:ext cx="802005" cy="237680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15" name="Text Box 5"/>
          <p:cNvSpPr txBox="1">
            <a:spLocks noChangeArrowheads="1"/>
          </p:cNvSpPr>
          <p:nvPr/>
        </p:nvSpPr>
        <p:spPr bwMode="auto">
          <a:xfrm>
            <a:off x="724535" y="2069465"/>
            <a:ext cx="10744835" cy="169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sz="1600" b="1" dirty="0">
                <a:solidFill>
                  <a:srgbClr val="000000"/>
                </a:solidFill>
                <a:latin typeface="微软雅黑" panose="020B0503020204020204" pitchFamily="34" charset="-122"/>
                <a:ea typeface="微软雅黑" panose="020B0503020204020204" pitchFamily="34" charset="-122"/>
              </a:rPr>
              <a:t>AlexNet在2012</a:t>
            </a:r>
            <a:r>
              <a:rPr lang="zh-CN" altLang="en-US" sz="1600" b="1" dirty="0">
                <a:solidFill>
                  <a:srgbClr val="000000"/>
                </a:solidFill>
                <a:latin typeface="微软雅黑" panose="020B0503020204020204" pitchFamily="34" charset="-122"/>
                <a:ea typeface="微软雅黑" panose="020B0503020204020204" pitchFamily="34" charset="-122"/>
              </a:rPr>
              <a:t>年</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ILSVRC</a:t>
            </a:r>
            <a:r>
              <a:rPr lang="en-US" sz="1600" b="1" dirty="0">
                <a:solidFill>
                  <a:srgbClr val="000000"/>
                </a:solidFill>
                <a:latin typeface="微软雅黑" panose="020B0503020204020204" pitchFamily="34" charset="-122"/>
                <a:ea typeface="微软雅黑" panose="020B0503020204020204" pitchFamily="34" charset="-122"/>
              </a:rPr>
              <a:t>中以超过第二名10.9个百分点的绝对优势一举夺冠，</a:t>
            </a:r>
            <a:r>
              <a:rPr lang="zh-CN" altLang="en-US" sz="1600" b="1" dirty="0">
                <a:solidFill>
                  <a:srgbClr val="000000"/>
                </a:solidFill>
                <a:latin typeface="微软雅黑" panose="020B0503020204020204" pitchFamily="34" charset="-122"/>
                <a:ea typeface="微软雅黑" panose="020B0503020204020204" pitchFamily="34" charset="-122"/>
              </a:rPr>
              <a:t>掀起了</a:t>
            </a:r>
            <a:r>
              <a:rPr lang="en-US" sz="1600" b="1" dirty="0">
                <a:solidFill>
                  <a:srgbClr val="000000"/>
                </a:solidFill>
                <a:latin typeface="微软雅黑" panose="020B0503020204020204" pitchFamily="34" charset="-122"/>
                <a:ea typeface="微软雅黑" panose="020B0503020204020204" pitchFamily="34" charset="-122"/>
              </a:rPr>
              <a:t>深度学习的</a:t>
            </a:r>
            <a:r>
              <a:rPr lang="zh-CN" altLang="en-US" sz="1600" b="1" dirty="0">
                <a:solidFill>
                  <a:srgbClr val="000000"/>
                </a:solidFill>
                <a:latin typeface="微软雅黑" panose="020B0503020204020204" pitchFamily="34" charset="-122"/>
                <a:ea typeface="微软雅黑" panose="020B0503020204020204" pitchFamily="34" charset="-122"/>
              </a:rPr>
              <a:t>研究</a:t>
            </a:r>
            <a:r>
              <a:rPr lang="en-US" sz="1600" b="1" dirty="0">
                <a:solidFill>
                  <a:srgbClr val="000000"/>
                </a:solidFill>
                <a:latin typeface="微软雅黑" panose="020B0503020204020204" pitchFamily="34" charset="-122"/>
                <a:ea typeface="微软雅黑" panose="020B0503020204020204" pitchFamily="34" charset="-122"/>
              </a:rPr>
              <a:t>热潮。</a:t>
            </a:r>
            <a:endParaRPr lang="zh-CN" altLang="en-US" sz="1600" dirty="0">
              <a:latin typeface="微软雅黑" panose="020B0503020204020204" pitchFamily="34" charset="-122"/>
              <a:ea typeface="微软雅黑" panose="020B0503020204020204" pitchFamily="34" charset="-122"/>
            </a:endParaRP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ReLu</a:t>
            </a:r>
            <a:r>
              <a:rPr lang="zh-CN" altLang="en-US" sz="1600" dirty="0">
                <a:latin typeface="微软雅黑" panose="020B0503020204020204" pitchFamily="34" charset="-122"/>
                <a:ea typeface="微软雅黑" panose="020B0503020204020204" pitchFamily="34" charset="-122"/>
              </a:rPr>
              <a:t>作为激活函数，增强模型的非线性表达能力，成为以后卷积层的标配</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ropout来缓解过拟合，成为以后全连接层的标配</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rPr>
              <a:t>引入标准化层</a:t>
            </a:r>
            <a:r>
              <a:rPr lang="en-US" altLang="zh-CN" sz="1600" dirty="0">
                <a:latin typeface="微软雅黑" panose="020B0503020204020204" pitchFamily="34" charset="-122"/>
                <a:ea typeface="微软雅黑" panose="020B0503020204020204" pitchFamily="34" charset="-122"/>
              </a:rPr>
              <a:t>LRN(</a:t>
            </a:r>
            <a:r>
              <a:rPr lang="zh-CN" altLang="en-US" sz="1600" dirty="0">
                <a:latin typeface="微软雅黑" panose="020B0503020204020204" pitchFamily="34" charset="-122"/>
                <a:ea typeface="微软雅黑" panose="020B0503020204020204" pitchFamily="34" charset="-122"/>
              </a:rPr>
              <a:t>Local Response Normalization</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，通过局部响应归一来降低错误率</a:t>
            </a:r>
          </a:p>
          <a:p>
            <a:pPr marL="285750" indent="-285750" algn="just">
              <a:lnSpc>
                <a:spcPts val="2500"/>
              </a:lnSpc>
              <a:buFont typeface="Wingdings" panose="05000000000000000000" charset="0"/>
              <a:buChar char="l"/>
            </a:pPr>
            <a:r>
              <a:rPr lang="zh-CN" altLang="en-US" sz="1600" dirty="0">
                <a:latin typeface="微软雅黑" panose="020B0503020204020204" pitchFamily="34" charset="-122"/>
                <a:ea typeface="微软雅黑" panose="020B0503020204020204" pitchFamily="34" charset="-122"/>
                <a:sym typeface="+mn-ea"/>
              </a:rPr>
              <a:t>引入数据增广策略，增强模型泛化能力</a:t>
            </a:r>
            <a:endParaRPr lang="en-US" altLang="zh-CN" sz="16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2096770" y="3763645"/>
            <a:ext cx="8001000" cy="2545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sp>
        <p:nvSpPr>
          <p:cNvPr id="3" name="Text Box 5"/>
          <p:cNvSpPr txBox="1">
            <a:spLocks noChangeArrowheads="1"/>
          </p:cNvSpPr>
          <p:nvPr/>
        </p:nvSpPr>
        <p:spPr bwMode="auto">
          <a:xfrm>
            <a:off x="3468370" y="4878070"/>
            <a:ext cx="8000365" cy="1390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Input</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大小为</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227*227</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通道图像</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(3*227*227)</a:t>
            </a: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CONV1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1600" spc="-5" dirty="0">
                <a:latin typeface="微软雅黑" panose="020B0503020204020204" pitchFamily="34" charset="-122"/>
                <a:ea typeface="微软雅黑" panose="020B0503020204020204" pitchFamily="34" charset="-122"/>
                <a:cs typeface="微软雅黑" panose="020B0503020204020204" pitchFamily="34" charset="-122"/>
                <a:sym typeface="+mn-ea"/>
              </a:rPr>
              <a:t>卷积核大小为</a:t>
            </a:r>
            <a:r>
              <a:rPr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en-US"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，步长为</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，数量为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96</a:t>
            </a:r>
            <a:endPar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2700" marR="84455" algn="l">
              <a:lnSpc>
                <a:spcPts val="2500"/>
              </a:lnSpc>
              <a:spcBef>
                <a:spcPts val="65"/>
              </a:spcBef>
              <a:spcAft>
                <a:spcPts val="0"/>
              </a:spcAft>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输出大小？</a:t>
            </a:r>
            <a:endParaRPr sz="1600" dirty="0">
              <a:solidFill>
                <a:srgbClr val="0000FF"/>
              </a:solidFill>
              <a:latin typeface="微软雅黑" panose="020B0503020204020204" pitchFamily="34" charset="-122"/>
              <a:ea typeface="微软雅黑" panose="020B0503020204020204" pitchFamily="34" charset="-122"/>
              <a:cs typeface="Arial" panose="020B0604020202020204"/>
            </a:endParaRPr>
          </a:p>
          <a:p>
            <a:pPr marL="12700" marR="84455" algn="l">
              <a:lnSpc>
                <a:spcPts val="2500"/>
              </a:lnSpc>
              <a:spcBef>
                <a:spcPts val="65"/>
              </a:spcBef>
              <a:spcAft>
                <a:spcPts val="0"/>
              </a:spcAft>
              <a:buClrTx/>
              <a:buSzTx/>
              <a:buFontTx/>
              <a:buNone/>
            </a:pPr>
            <a:r>
              <a:rPr lang="en-US" sz="1600" dirty="0">
                <a:solidFill>
                  <a:srgbClr val="0000FF"/>
                </a:solidFill>
                <a:latin typeface="微软雅黑" panose="020B0503020204020204" pitchFamily="34" charset="-122"/>
                <a:ea typeface="微软雅黑" panose="020B0503020204020204" pitchFamily="34" charset="-122"/>
                <a:cs typeface="Arial" panose="020B0604020202020204"/>
              </a:rPr>
              <a:t>	</a:t>
            </a:r>
            <a:r>
              <a:rPr lang="en-US" sz="1600" dirty="0">
                <a:solidFill>
                  <a:schemeClr val="tx1"/>
                </a:solidFill>
                <a:latin typeface="微软雅黑" panose="020B0503020204020204" pitchFamily="34" charset="-122"/>
                <a:ea typeface="微软雅黑" panose="020B0503020204020204" pitchFamily="34" charset="-122"/>
                <a:cs typeface="Arial" panose="020B0604020202020204"/>
              </a:rPr>
              <a:t>→</a:t>
            </a:r>
            <a:r>
              <a:rPr lang="zh-CN" altLang="en-US" sz="1600" dirty="0">
                <a:solidFill>
                  <a:schemeClr val="tx1"/>
                </a:solidFill>
                <a:latin typeface="微软雅黑" panose="020B0503020204020204" pitchFamily="34" charset="-122"/>
                <a:ea typeface="微软雅黑" panose="020B0503020204020204" pitchFamily="34" charset="-122"/>
                <a:cs typeface="Arial" panose="020B0604020202020204"/>
              </a:rPr>
              <a:t>参数量？</a:t>
            </a:r>
            <a:endParaRPr sz="1600" dirty="0">
              <a:solidFill>
                <a:srgbClr val="0000FF"/>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4" name="文本框 3"/>
          <p:cNvSpPr txBox="1"/>
          <p:nvPr/>
        </p:nvSpPr>
        <p:spPr>
          <a:xfrm>
            <a:off x="5193030" y="5577205"/>
            <a:ext cx="2973705" cy="337185"/>
          </a:xfrm>
          <a:prstGeom prst="rect">
            <a:avLst/>
          </a:prstGeom>
          <a:noFill/>
        </p:spPr>
        <p:txBody>
          <a:bodyPr wrap="none" rtlCol="0" anchor="t">
            <a:spAutoFit/>
          </a:bodyPr>
          <a:lstStyle/>
          <a:p>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96*55*55，55=(227-11)/4+1</a:t>
            </a:r>
            <a:endPar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7" name="文本框 6"/>
          <p:cNvSpPr txBox="1"/>
          <p:nvPr/>
        </p:nvSpPr>
        <p:spPr>
          <a:xfrm>
            <a:off x="4920615" y="5856605"/>
            <a:ext cx="3437322" cy="381643"/>
          </a:xfrm>
          <a:prstGeom prst="rect">
            <a:avLst/>
          </a:prstGeom>
          <a:noFill/>
        </p:spPr>
        <p:txBody>
          <a:bodyPr wrap="square" rtlCol="0" anchor="t">
            <a:spAutoFit/>
          </a:bodyPr>
          <a:lstStyle/>
          <a:p>
            <a:pPr marL="12700" marR="84455" algn="l">
              <a:lnSpc>
                <a:spcPts val="2500"/>
              </a:lnSpc>
              <a:spcBef>
                <a:spcPts val="65"/>
              </a:spcBef>
              <a:spcAft>
                <a:spcPts val="0"/>
              </a:spcAft>
              <a:buClrTx/>
              <a:buSzTx/>
              <a:buFontTx/>
              <a:buNone/>
            </a:pP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(11*11*3)*96=35</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K + 96</a:t>
            </a:r>
            <a:endPar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sp>
        <p:nvSpPr>
          <p:cNvPr id="3" name="Text Box 5"/>
          <p:cNvSpPr txBox="1">
            <a:spLocks noChangeArrowheads="1"/>
          </p:cNvSpPr>
          <p:nvPr/>
        </p:nvSpPr>
        <p:spPr bwMode="auto">
          <a:xfrm>
            <a:off x="3468370" y="4878070"/>
            <a:ext cx="8000365" cy="171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Input</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大小为</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227*227</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通道图像</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(3*227*227)</a:t>
            </a: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After CONV1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96*55*55</a:t>
            </a: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MAX POOL1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spc="-5">
                <a:latin typeface="微软雅黑" panose="020B0503020204020204" pitchFamily="34" charset="-122"/>
                <a:ea typeface="微软雅黑" panose="020B0503020204020204" pitchFamily="34" charset="-122"/>
                <a:cs typeface="微软雅黑" panose="020B0503020204020204" pitchFamily="34" charset="-122"/>
                <a:sym typeface="+mn-ea"/>
              </a:rPr>
              <a:t>pooling</a:t>
            </a:r>
            <a:r>
              <a:rPr lang="zh-CN" sz="1600" spc="-5">
                <a:latin typeface="微软雅黑" panose="020B0503020204020204" pitchFamily="34" charset="-122"/>
                <a:ea typeface="微软雅黑" panose="020B0503020204020204" pitchFamily="34" charset="-122"/>
                <a:cs typeface="微软雅黑" panose="020B0503020204020204" pitchFamily="34" charset="-122"/>
                <a:sym typeface="+mn-ea"/>
              </a:rPr>
              <a:t>大小</a:t>
            </a:r>
            <a:r>
              <a:rPr lang="zh-CN" sz="1600" spc="-5" dirty="0">
                <a:latin typeface="微软雅黑" panose="020B0503020204020204" pitchFamily="34" charset="-122"/>
                <a:ea typeface="微软雅黑" panose="020B0503020204020204" pitchFamily="34" charset="-122"/>
                <a:cs typeface="微软雅黑" panose="020B0503020204020204" pitchFamily="34" charset="-122"/>
                <a:sym typeface="+mn-ea"/>
              </a:rPr>
              <a:t>为</a:t>
            </a:r>
            <a:r>
              <a:rPr lang="en-US"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3*3</a:t>
            </a:r>
            <a:r>
              <a:rPr lang="zh-CN" sz="1600" spc="-60" dirty="0">
                <a:latin typeface="微软雅黑" panose="020B0503020204020204" pitchFamily="34" charset="-122"/>
                <a:ea typeface="微软雅黑" panose="020B0503020204020204" pitchFamily="34" charset="-122"/>
                <a:cs typeface="微软雅黑" panose="020B0503020204020204" pitchFamily="34" charset="-122"/>
                <a:sym typeface="+mn-ea"/>
              </a:rPr>
              <a:t>，步长为</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2</a:t>
            </a:r>
            <a:endPar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2700" marR="84455" algn="l">
              <a:lnSpc>
                <a:spcPts val="2500"/>
              </a:lnSpc>
              <a:spcBef>
                <a:spcPts val="65"/>
              </a:spcBef>
              <a:spcAft>
                <a:spcPts val="0"/>
              </a:spcAft>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输出大小？</a:t>
            </a:r>
            <a:endParaRPr sz="1600" dirty="0">
              <a:solidFill>
                <a:srgbClr val="0000FF"/>
              </a:solidFill>
              <a:latin typeface="微软雅黑" panose="020B0503020204020204" pitchFamily="34" charset="-122"/>
              <a:ea typeface="微软雅黑" panose="020B0503020204020204" pitchFamily="34" charset="-122"/>
              <a:cs typeface="Arial" panose="020B0604020202020204"/>
            </a:endParaRPr>
          </a:p>
          <a:p>
            <a:pPr marL="12700" marR="84455" algn="l">
              <a:lnSpc>
                <a:spcPts val="2500"/>
              </a:lnSpc>
              <a:spcBef>
                <a:spcPts val="65"/>
              </a:spcBef>
              <a:spcAft>
                <a:spcPts val="0"/>
              </a:spcAft>
              <a:buClrTx/>
              <a:buSzTx/>
              <a:buFontTx/>
              <a:buNone/>
            </a:pPr>
            <a:r>
              <a:rPr lang="en-US" sz="1600" dirty="0">
                <a:solidFill>
                  <a:srgbClr val="0000FF"/>
                </a:solidFill>
                <a:latin typeface="微软雅黑" panose="020B0503020204020204" pitchFamily="34" charset="-122"/>
                <a:ea typeface="微软雅黑" panose="020B0503020204020204" pitchFamily="34" charset="-122"/>
                <a:cs typeface="Arial" panose="020B0604020202020204"/>
              </a:rPr>
              <a:t>	</a:t>
            </a:r>
            <a:r>
              <a:rPr lang="en-US" sz="1600" dirty="0">
                <a:solidFill>
                  <a:schemeClr val="tx1"/>
                </a:solidFill>
                <a:latin typeface="微软雅黑" panose="020B0503020204020204" pitchFamily="34" charset="-122"/>
                <a:ea typeface="微软雅黑" panose="020B0503020204020204" pitchFamily="34" charset="-122"/>
                <a:cs typeface="Arial" panose="020B0604020202020204"/>
              </a:rPr>
              <a:t>→</a:t>
            </a:r>
            <a:r>
              <a:rPr lang="zh-CN" altLang="en-US" sz="1600" dirty="0">
                <a:solidFill>
                  <a:schemeClr val="tx1"/>
                </a:solidFill>
                <a:latin typeface="微软雅黑" panose="020B0503020204020204" pitchFamily="34" charset="-122"/>
                <a:ea typeface="微软雅黑" panose="020B0503020204020204" pitchFamily="34" charset="-122"/>
                <a:cs typeface="Arial" panose="020B0604020202020204"/>
              </a:rPr>
              <a:t>参数量？</a:t>
            </a:r>
            <a:endParaRPr sz="1600" dirty="0">
              <a:solidFill>
                <a:srgbClr val="0000FF"/>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4" name="文本框 3"/>
          <p:cNvSpPr txBox="1"/>
          <p:nvPr/>
        </p:nvSpPr>
        <p:spPr>
          <a:xfrm>
            <a:off x="5193030" y="5901690"/>
            <a:ext cx="2734945" cy="337185"/>
          </a:xfrm>
          <a:prstGeom prst="rect">
            <a:avLst/>
          </a:prstGeom>
          <a:noFill/>
        </p:spPr>
        <p:txBody>
          <a:bodyPr wrap="none" rtlCol="0" anchor="t">
            <a:spAutoFit/>
          </a:bodyPr>
          <a:lstStyle/>
          <a:p>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96*</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27</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27</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27</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55</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3</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a:t>
            </a: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2</a:t>
            </a:r>
            <a:r>
              <a:rPr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+1</a:t>
            </a:r>
            <a:endPar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7" name="文本框 6"/>
          <p:cNvSpPr txBox="1"/>
          <p:nvPr/>
        </p:nvSpPr>
        <p:spPr>
          <a:xfrm>
            <a:off x="4920615" y="6170930"/>
            <a:ext cx="1963420" cy="411480"/>
          </a:xfrm>
          <a:prstGeom prst="rect">
            <a:avLst/>
          </a:prstGeom>
          <a:noFill/>
        </p:spPr>
        <p:txBody>
          <a:bodyPr wrap="square" rtlCol="0" anchor="t">
            <a:spAutoFit/>
          </a:bodyPr>
          <a:lstStyle/>
          <a:p>
            <a:pPr marL="12700" marR="84455" algn="l">
              <a:lnSpc>
                <a:spcPts val="2500"/>
              </a:lnSpc>
              <a:spcBef>
                <a:spcPts val="65"/>
              </a:spcBef>
              <a:spcAft>
                <a:spcPts val="0"/>
              </a:spcAft>
              <a:buClrTx/>
              <a:buSzTx/>
              <a:buFontTx/>
              <a:buNone/>
            </a:pPr>
            <a:r>
              <a:rPr lang="en-US" sz="1600" dirty="0">
                <a:solidFill>
                  <a:srgbClr val="C00000"/>
                </a:solidFill>
                <a:latin typeface="微软雅黑" panose="020B0503020204020204" pitchFamily="34" charset="-122"/>
                <a:ea typeface="微软雅黑" panose="020B0503020204020204" pitchFamily="34" charset="-122"/>
                <a:cs typeface="Arial" panose="020B0604020202020204"/>
                <a:sym typeface="+mn-ea"/>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24080" y="1228815"/>
            <a:ext cx="10744201" cy="613058"/>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AlexNet</a:t>
            </a:r>
            <a:r>
              <a:rPr kumimoji="1" lang="zh-CN" altLang="en-US"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2012</a:t>
            </a:r>
          </a:p>
        </p:txBody>
      </p:sp>
      <p:sp>
        <p:nvSpPr>
          <p:cNvPr id="4098" name="Rectangle 2"/>
          <p:cNvSpPr>
            <a:spLocks noGrp="1" noChangeArrowheads="1"/>
          </p:cNvSpPr>
          <p:nvPr>
            <p:ph type="title"/>
          </p:nvPr>
        </p:nvSpPr>
        <p:spPr>
          <a:xfrm>
            <a:off x="640806" y="111760"/>
            <a:ext cx="11073674" cy="878613"/>
          </a:xfrm>
        </p:spPr>
        <p:txBody>
          <a:bodyPr>
            <a:normAutofit/>
          </a:bodyPr>
          <a:lstStyle/>
          <a:p>
            <a:pPr algn="l" defTabSz="457200" eaLnBrk="0" fontAlgn="base" hangingPunct="0">
              <a:lnSpc>
                <a:spcPct val="100000"/>
              </a:lnSpc>
              <a:buClrTx/>
              <a:buSzTx/>
              <a:buFontTx/>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常见</a:t>
            </a:r>
            <a:r>
              <a:rPr lang="en-US" altLang="zh-CN"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CNN</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a:t>
            </a:r>
          </a:p>
        </p:txBody>
      </p:sp>
      <p:sp>
        <p:nvSpPr>
          <p:cNvPr id="5" name="object 5"/>
          <p:cNvSpPr txBox="1"/>
          <p:nvPr/>
        </p:nvSpPr>
        <p:spPr>
          <a:xfrm>
            <a:off x="723900" y="2087880"/>
            <a:ext cx="1372870" cy="4280535"/>
          </a:xfrm>
          <a:prstGeom prst="rect">
            <a:avLst/>
          </a:prstGeom>
        </p:spPr>
        <p:txBody>
          <a:bodyPr vert="horz" wrap="square" lIns="0" tIns="12700" rIns="0" bIns="0" rtlCol="0">
            <a:spAutoFit/>
          </a:bodyPr>
          <a:lstStyle/>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CONV1</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POOL1</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NORM1</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CONV2</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POOL2</a:t>
            </a:r>
          </a:p>
          <a:p>
            <a:pPr marL="12700" marR="84455">
              <a:lnSpc>
                <a:spcPts val="2500"/>
              </a:lnSpc>
              <a:spcBef>
                <a:spcPts val="65"/>
              </a:spcBef>
              <a:spcAft>
                <a:spcPts val="0"/>
              </a:spcAft>
            </a:pPr>
            <a:r>
              <a:rPr sz="1600" spc="-5" dirty="0">
                <a:solidFill>
                  <a:srgbClr val="6AA84F"/>
                </a:solidFill>
                <a:latin typeface="微软雅黑" panose="020B0503020204020204" pitchFamily="34" charset="-122"/>
                <a:ea typeface="微软雅黑" panose="020B0503020204020204" pitchFamily="34" charset="-122"/>
                <a:cs typeface="Arial" panose="020B0604020202020204"/>
              </a:rPr>
              <a:t>NORM2</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CONV3</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CONV4</a:t>
            </a:r>
          </a:p>
          <a:p>
            <a:pPr marL="12700" marR="84455">
              <a:lnSpc>
                <a:spcPts val="2500"/>
              </a:lnSpc>
              <a:spcBef>
                <a:spcPts val="65"/>
              </a:spcBef>
              <a:spcAft>
                <a:spcPts val="0"/>
              </a:spcAft>
            </a:pPr>
            <a:r>
              <a:rPr sz="1600" spc="-5" dirty="0">
                <a:solidFill>
                  <a:srgbClr val="FF0000"/>
                </a:solidFill>
                <a:latin typeface="微软雅黑" panose="020B0503020204020204" pitchFamily="34" charset="-122"/>
                <a:ea typeface="微软雅黑" panose="020B0503020204020204" pitchFamily="34" charset="-122"/>
                <a:cs typeface="Arial" panose="020B0604020202020204"/>
              </a:rPr>
              <a:t>CONV5</a:t>
            </a:r>
          </a:p>
          <a:p>
            <a:pPr marL="12700" marR="84455">
              <a:lnSpc>
                <a:spcPts val="2500"/>
              </a:lnSpc>
              <a:spcBef>
                <a:spcPts val="65"/>
              </a:spcBef>
              <a:spcAft>
                <a:spcPts val="0"/>
              </a:spcAft>
            </a:pPr>
            <a:r>
              <a:rPr sz="1600" dirty="0">
                <a:solidFill>
                  <a:srgbClr val="0000FF"/>
                </a:solidFill>
                <a:latin typeface="微软雅黑" panose="020B0503020204020204" pitchFamily="34" charset="-122"/>
                <a:ea typeface="微软雅黑" panose="020B0503020204020204" pitchFamily="34" charset="-122"/>
                <a:cs typeface="Arial" panose="020B0604020202020204"/>
              </a:rPr>
              <a:t>Max</a:t>
            </a:r>
            <a:r>
              <a:rPr sz="1600" spc="-100" dirty="0">
                <a:solidFill>
                  <a:srgbClr val="0000FF"/>
                </a:solidFill>
                <a:latin typeface="微软雅黑" panose="020B0503020204020204" pitchFamily="34" charset="-122"/>
                <a:ea typeface="微软雅黑" panose="020B0503020204020204" pitchFamily="34" charset="-122"/>
                <a:cs typeface="Arial" panose="020B0604020202020204"/>
              </a:rPr>
              <a:t> </a:t>
            </a:r>
            <a:r>
              <a:rPr sz="1600" spc="-5" dirty="0">
                <a:solidFill>
                  <a:srgbClr val="0000FF"/>
                </a:solidFill>
                <a:latin typeface="微软雅黑" panose="020B0503020204020204" pitchFamily="34" charset="-122"/>
                <a:ea typeface="微软雅黑" panose="020B0503020204020204" pitchFamily="34" charset="-122"/>
                <a:cs typeface="Arial" panose="020B0604020202020204"/>
              </a:rPr>
              <a:t>POOL3</a:t>
            </a: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1</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2</a:t>
            </a:r>
            <a:endParaRPr sz="1600" spc="-5" dirty="0">
              <a:solidFill>
                <a:srgbClr val="E69137"/>
              </a:solidFill>
              <a:latin typeface="微软雅黑" panose="020B0503020204020204" pitchFamily="34" charset="-122"/>
              <a:ea typeface="微软雅黑" panose="020B0503020204020204" pitchFamily="34" charset="-122"/>
              <a:cs typeface="Arial" panose="020B0604020202020204"/>
            </a:endParaRPr>
          </a:p>
          <a:p>
            <a:pPr marL="12700" marR="84455">
              <a:lnSpc>
                <a:spcPts val="2500"/>
              </a:lnSpc>
              <a:spcBef>
                <a:spcPts val="65"/>
              </a:spcBef>
              <a:spcAft>
                <a:spcPts val="0"/>
              </a:spcAft>
            </a:pPr>
            <a:r>
              <a:rPr sz="1600" spc="-5" dirty="0">
                <a:solidFill>
                  <a:srgbClr val="E69137"/>
                </a:solidFill>
                <a:latin typeface="微软雅黑" panose="020B0503020204020204" pitchFamily="34" charset="-122"/>
                <a:ea typeface="微软雅黑" panose="020B0503020204020204" pitchFamily="34" charset="-122"/>
                <a:cs typeface="Arial" panose="020B0604020202020204"/>
              </a:rPr>
              <a:t>FC</a:t>
            </a:r>
            <a:r>
              <a:rPr lang="en-US" sz="1600" spc="-5" dirty="0">
                <a:solidFill>
                  <a:srgbClr val="E69137"/>
                </a:solidFill>
                <a:latin typeface="微软雅黑" panose="020B0503020204020204" pitchFamily="34" charset="-122"/>
                <a:ea typeface="微软雅黑" panose="020B0503020204020204" pitchFamily="34" charset="-122"/>
                <a:cs typeface="Arial" panose="020B0604020202020204"/>
              </a:rPr>
              <a:t>3</a:t>
            </a:r>
          </a:p>
        </p:txBody>
      </p:sp>
      <p:pic>
        <p:nvPicPr>
          <p:cNvPr id="2" name="图片 1"/>
          <p:cNvPicPr>
            <a:picLocks noChangeAspect="1"/>
          </p:cNvPicPr>
          <p:nvPr/>
        </p:nvPicPr>
        <p:blipFill>
          <a:blip r:embed="rId2"/>
          <a:stretch>
            <a:fillRect/>
          </a:stretch>
        </p:blipFill>
        <p:spPr>
          <a:xfrm>
            <a:off x="3467735" y="2087880"/>
            <a:ext cx="8001000" cy="2545080"/>
          </a:xfrm>
          <a:prstGeom prst="rect">
            <a:avLst/>
          </a:prstGeom>
        </p:spPr>
      </p:pic>
      <p:sp>
        <p:nvSpPr>
          <p:cNvPr id="8" name="Text Box 5"/>
          <p:cNvSpPr txBox="1">
            <a:spLocks noChangeArrowheads="1"/>
          </p:cNvSpPr>
          <p:nvPr/>
        </p:nvSpPr>
        <p:spPr bwMode="auto">
          <a:xfrm>
            <a:off x="3468370" y="4878070"/>
            <a:ext cx="8000365" cy="137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Input</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大小为</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227*227</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通道图像</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(3*227*227)</a:t>
            </a: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After CONV1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96*55*55</a:t>
            </a: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After MAX POOL1</a:t>
            </a:r>
            <a:r>
              <a:rPr lang="zh-CN"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96*27*27</a:t>
            </a: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ts val="2500"/>
              </a:lnSpc>
              <a:buFont typeface="Wingdings" panose="05000000000000000000" pitchFamily="2" charset="2"/>
              <a:buNone/>
            </a:pPr>
            <a:r>
              <a:rPr lang="en-US" altLang="zh-CN"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600" dirty="0">
              <a:solidFill>
                <a:srgbClr val="0000FF"/>
              </a:solidFill>
              <a:latin typeface="微软雅黑" panose="020B0503020204020204" pitchFamily="34" charset="-122"/>
              <a:ea typeface="微软雅黑" panose="020B0503020204020204" pitchFamily="34" charset="-122"/>
              <a:cs typeface="Arial" panose="020B0604020202020204"/>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84,&quot;width&quot;:915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84,&quot;width&quot;:915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84,&quot;width&quot;:915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84,&quot;width&quot;:9156}"/>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1051</TotalTime>
  <Words>2824</Words>
  <Application>Microsoft Office PowerPoint</Application>
  <PresentationFormat>宽屏</PresentationFormat>
  <Paragraphs>469</Paragraphs>
  <Slides>41</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等线</vt:lpstr>
      <vt:lpstr>微软雅黑</vt:lpstr>
      <vt:lpstr>Arial</vt:lpstr>
      <vt:lpstr>Calibri</vt:lpstr>
      <vt:lpstr>Calibri Light</vt:lpstr>
      <vt:lpstr>Times New Roman</vt:lpstr>
      <vt:lpstr>Wingdings</vt:lpstr>
      <vt:lpstr>默认设计模板</vt:lpstr>
      <vt:lpstr>常见CNN网络及深度学习平台</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vt:lpstr>
      <vt:lpstr>常见CNN网络及深度学习平台</vt:lpstr>
      <vt:lpstr>深度学习平台</vt:lpstr>
      <vt:lpstr>深度学习平台</vt:lpstr>
      <vt:lpstr>深度学习平台</vt:lpstr>
      <vt:lpstr>深度学习平台</vt:lpstr>
      <vt:lpstr>深度学习平台</vt:lpstr>
      <vt:lpstr>深度学习平台</vt:lpstr>
      <vt:lpstr>深度学习平台</vt:lpstr>
      <vt:lpstr>深度学习平台</vt:lpstr>
      <vt:lpstr>深度学习平台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dechen</dc:creator>
  <cp:lastModifiedBy>Administrator</cp:lastModifiedBy>
  <cp:revision>1581</cp:revision>
  <dcterms:created xsi:type="dcterms:W3CDTF">2016-05-18T20:32:00Z</dcterms:created>
  <dcterms:modified xsi:type="dcterms:W3CDTF">2023-12-04T02:42:47Z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